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4319" r:id="rId2"/>
    <p:sldId id="4320" r:id="rId3"/>
    <p:sldId id="4325" r:id="rId4"/>
    <p:sldId id="4321" r:id="rId5"/>
    <p:sldId id="4322" r:id="rId6"/>
    <p:sldId id="4336" r:id="rId7"/>
    <p:sldId id="4334" r:id="rId8"/>
    <p:sldId id="4323" r:id="rId9"/>
    <p:sldId id="4327" r:id="rId10"/>
    <p:sldId id="4324"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5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D9252D-17B8-4FA1-B438-49EA1CE46620}" v="3" dt="2020-12-16T18:14:51.3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57" autoAdjust="0"/>
    <p:restoredTop sz="94660"/>
  </p:normalViewPr>
  <p:slideViewPr>
    <p:cSldViewPr snapToGrid="0">
      <p:cViewPr varScale="1">
        <p:scale>
          <a:sx n="105" d="100"/>
          <a:sy n="105" d="100"/>
        </p:scale>
        <p:origin x="84" y="1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liciano Intini" userId="6d3b3f44-ab3e-4d71-96ef-40c9abbf9010" providerId="ADAL" clId="{DFD9252D-17B8-4FA1-B438-49EA1CE46620}"/>
    <pc:docChg chg="mod">
      <pc:chgData name="Feliciano Intini" userId="6d3b3f44-ab3e-4d71-96ef-40c9abbf9010" providerId="ADAL" clId="{DFD9252D-17B8-4FA1-B438-49EA1CE46620}" dt="2020-12-16T18:16:43.218" v="2"/>
      <pc:docMkLst>
        <pc:docMk/>
      </pc:docMkLst>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7F9EE1-DF7C-41FC-9832-783624F1C085}" type="datetimeFigureOut">
              <a:rPr lang="it-IT" smtClean="0"/>
              <a:t>16/12/2020</a:t>
            </a:fld>
            <a:endParaRPr lang="it-I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BD4FD6-7F0D-426D-BF35-3AEFA07B0672}" type="slidenum">
              <a:rPr lang="it-IT" smtClean="0"/>
              <a:t>‹#›</a:t>
            </a:fld>
            <a:endParaRPr lang="it-IT"/>
          </a:p>
        </p:txBody>
      </p:sp>
    </p:spTree>
    <p:extLst>
      <p:ext uri="{BB962C8B-B14F-4D97-AF65-F5344CB8AC3E}">
        <p14:creationId xmlns:p14="http://schemas.microsoft.com/office/powerpoint/2010/main" val="1849475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https://nonsolosecurity.cloud/" TargetMode="External"/><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nonsolosecurity.cloud/" TargetMode="External"/><Relationship Id="rId7" Type="http://schemas.openxmlformats.org/officeDocument/2006/relationships/image" Target="../media/image5.png"/><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s://nonsolosecurity.cloud/" TargetMode="External"/><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909B8-E04E-42A8-9D2C-6B7782A9D8C1}"/>
              </a:ext>
            </a:extLst>
          </p:cNvPr>
          <p:cNvSpPr>
            <a:spLocks noGrp="1"/>
          </p:cNvSpPr>
          <p:nvPr>
            <p:ph type="title"/>
          </p:nvPr>
        </p:nvSpPr>
        <p:spPr>
          <a:xfrm>
            <a:off x="1651461" y="0"/>
            <a:ext cx="10540539" cy="875607"/>
          </a:xfrm>
        </p:spPr>
        <p:txBody>
          <a:bodyPr/>
          <a:lstStyle>
            <a:lvl1pPr>
              <a:defRPr sz="4400"/>
            </a:lvl1pPr>
          </a:lstStyle>
          <a:p>
            <a:r>
              <a:rPr lang="en-US"/>
              <a:t>Click to edit Master title style</a:t>
            </a:r>
            <a:endParaRPr lang="it-IT"/>
          </a:p>
        </p:txBody>
      </p:sp>
      <p:pic>
        <p:nvPicPr>
          <p:cNvPr id="6" name="Picture 5">
            <a:extLst>
              <a:ext uri="{FF2B5EF4-FFF2-40B4-BE49-F238E27FC236}">
                <a16:creationId xmlns:a16="http://schemas.microsoft.com/office/drawing/2014/main" id="{75E0163F-5A0C-49E7-BB4E-C547A1B0C10F}"/>
              </a:ext>
            </a:extLst>
          </p:cNvPr>
          <p:cNvPicPr>
            <a:picLocks noChangeAspect="1"/>
          </p:cNvPicPr>
          <p:nvPr userDrawn="1"/>
        </p:nvPicPr>
        <p:blipFill>
          <a:blip r:embed="rId2"/>
          <a:stretch>
            <a:fillRect/>
          </a:stretch>
        </p:blipFill>
        <p:spPr>
          <a:xfrm>
            <a:off x="63950" y="39975"/>
            <a:ext cx="1480875" cy="317528"/>
          </a:xfrm>
          <a:prstGeom prst="rect">
            <a:avLst/>
          </a:prstGeom>
        </p:spPr>
      </p:pic>
      <p:sp>
        <p:nvSpPr>
          <p:cNvPr id="7" name="TextBox 6">
            <a:extLst>
              <a:ext uri="{FF2B5EF4-FFF2-40B4-BE49-F238E27FC236}">
                <a16:creationId xmlns:a16="http://schemas.microsoft.com/office/drawing/2014/main" id="{1357A2AE-5258-4DBA-858D-23EF6FCE8E11}"/>
              </a:ext>
            </a:extLst>
          </p:cNvPr>
          <p:cNvSpPr txBox="1"/>
          <p:nvPr userDrawn="1"/>
        </p:nvSpPr>
        <p:spPr>
          <a:xfrm>
            <a:off x="-144086" y="6458139"/>
            <a:ext cx="12025744" cy="552764"/>
          </a:xfrm>
          <a:prstGeom prst="rect">
            <a:avLst/>
          </a:prstGeom>
          <a:noFill/>
        </p:spPr>
        <p:txBody>
          <a:bodyPr wrap="square" lIns="179259" tIns="143407" rIns="179259" bIns="143407" rtlCol="0">
            <a:spAutoFit/>
          </a:bodyPr>
          <a:lstStyle/>
          <a:p>
            <a:pPr marL="0" marR="0" lvl="0" indent="0" algn="l" defTabSz="914192"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gradFill>
                  <a:gsLst>
                    <a:gs pos="2917">
                      <a:srgbClr val="505050"/>
                    </a:gs>
                    <a:gs pos="30000">
                      <a:srgbClr val="505050"/>
                    </a:gs>
                  </a:gsLst>
                  <a:lin ang="5400000" scaled="0"/>
                </a:gradFill>
                <a:effectLst/>
                <a:uLnTx/>
                <a:uFillTx/>
                <a:latin typeface="Segoe UI"/>
                <a:ea typeface="+mn-ea"/>
                <a:cs typeface="+mn-cs"/>
              </a:rPr>
              <a:t>Courtesy </a:t>
            </a:r>
            <a:r>
              <a:rPr kumimoji="0" lang="en-US" sz="1100" b="0" i="0" u="none" strike="noStrike" kern="1200" cap="none" spc="0" normalizeH="0" baseline="0" noProof="0">
                <a:ln>
                  <a:noFill/>
                </a:ln>
                <a:gradFill>
                  <a:gsLst>
                    <a:gs pos="2917">
                      <a:srgbClr val="505050"/>
                    </a:gs>
                    <a:gs pos="30000">
                      <a:srgbClr val="505050"/>
                    </a:gs>
                  </a:gsLst>
                  <a:lin ang="5400000" scaled="0"/>
                </a:gradFill>
                <a:effectLst/>
                <a:uLnTx/>
                <a:uFillTx/>
                <a:latin typeface="Segoe UI"/>
                <a:ea typeface="+mn-ea"/>
                <a:cs typeface="+mn-cs"/>
              </a:rPr>
              <a:t>of  </a:t>
            </a:r>
            <a:r>
              <a:rPr kumimoji="0" lang="en-US" sz="1100" b="0" i="0" u="none" strike="noStrike" kern="1200" cap="none" spc="0" normalizeH="0" baseline="0" noProof="0">
                <a:ln>
                  <a:noFill/>
                </a:ln>
                <a:solidFill>
                  <a:srgbClr val="0070C0"/>
                </a:solidFill>
                <a:effectLst/>
                <a:uLnTx/>
                <a:uFillTx/>
                <a:latin typeface="Segoe UI"/>
                <a:ea typeface="+mn-ea"/>
                <a:cs typeface="+mn-cs"/>
                <a:hlinkClick r:id="rId3">
                  <a:extLst>
                    <a:ext uri="{A12FA001-AC4F-418D-AE19-62706E023703}">
                      <ahyp:hlinkClr xmlns:ahyp="http://schemas.microsoft.com/office/drawing/2018/hyperlinkcolor" val="tx"/>
                    </a:ext>
                  </a:extLst>
                </a:hlinkClick>
              </a:rPr>
              <a:t>https://</a:t>
            </a:r>
            <a:r>
              <a:rPr kumimoji="0" lang="en-US" sz="1100" b="1" i="0" u="none" strike="noStrike" kern="1200" cap="none" spc="0" normalizeH="0" baseline="0" noProof="0">
                <a:ln>
                  <a:noFill/>
                </a:ln>
                <a:solidFill>
                  <a:srgbClr val="0070C0"/>
                </a:solidFill>
                <a:effectLst/>
                <a:uLnTx/>
                <a:uFillTx/>
                <a:latin typeface="Segoe UI"/>
                <a:ea typeface="+mn-ea"/>
                <a:cs typeface="+mn-cs"/>
                <a:hlinkClick r:id="rId3">
                  <a:extLst>
                    <a:ext uri="{A12FA001-AC4F-418D-AE19-62706E023703}">
                      <ahyp:hlinkClr xmlns:ahyp="http://schemas.microsoft.com/office/drawing/2018/hyperlinkcolor" val="tx"/>
                    </a:ext>
                  </a:extLst>
                </a:hlinkClick>
              </a:rPr>
              <a:t>NonSoloSecurity.</a:t>
            </a:r>
            <a:r>
              <a:rPr lang="en-US" sz="1100" b="1">
                <a:solidFill>
                  <a:srgbClr val="0070C0"/>
                </a:solidFill>
                <a:latin typeface="Segoe UI"/>
                <a:hlinkClick r:id="rId3">
                  <a:extLst>
                    <a:ext uri="{A12FA001-AC4F-418D-AE19-62706E023703}">
                      <ahyp:hlinkClr xmlns:ahyp="http://schemas.microsoft.com/office/drawing/2018/hyperlinkcolor" val="tx"/>
                    </a:ext>
                  </a:extLst>
                </a:hlinkClick>
              </a:rPr>
              <a:t>cloud</a:t>
            </a:r>
            <a:r>
              <a:rPr lang="en-US" sz="1100" b="1">
                <a:solidFill>
                  <a:srgbClr val="0070C0"/>
                </a:solidFill>
                <a:latin typeface="Segoe UI"/>
              </a:rPr>
              <a:t> </a:t>
            </a:r>
            <a:r>
              <a:rPr lang="en-US" sz="1100" b="0">
                <a:gradFill>
                  <a:gsLst>
                    <a:gs pos="2917">
                      <a:srgbClr val="505050"/>
                    </a:gs>
                    <a:gs pos="30000">
                      <a:srgbClr val="505050"/>
                    </a:gs>
                  </a:gsLst>
                  <a:lin ang="5400000" scaled="0"/>
                </a:gradFill>
                <a:latin typeface="Segoe UI"/>
              </a:rPr>
              <a:t>by Feliciano Intini (MS employee)</a:t>
            </a:r>
          </a:p>
          <a:p>
            <a:pPr marL="0" marR="0" lvl="0" indent="0" algn="l" defTabSz="914192" rtl="0" eaLnBrk="1" fontAlgn="auto" latinLnBrk="0" hangingPunct="1">
              <a:lnSpc>
                <a:spcPct val="90000"/>
              </a:lnSpc>
              <a:spcBef>
                <a:spcPts val="0"/>
              </a:spcBef>
              <a:spcAft>
                <a:spcPts val="0"/>
              </a:spcAft>
              <a:buClrTx/>
              <a:buSzTx/>
              <a:buFontTx/>
              <a:buNone/>
              <a:tabLst/>
              <a:defRPr/>
            </a:pPr>
            <a:r>
              <a:rPr lang="en-US" sz="800" b="0" i="0" u="none" strike="noStrike" kern="1200">
                <a:solidFill>
                  <a:schemeClr val="tx1"/>
                </a:solidFill>
                <a:effectLst/>
                <a:latin typeface="+mn-lt"/>
                <a:ea typeface="+mn-ea"/>
                <a:cs typeface="+mn-cs"/>
              </a:rPr>
              <a:t>THE DOCUMENT IS PROVIDED "AS IS", WITHOUT WARRANTY OF ANY KIND, EXPRESS OR IMPLIED. IT ONLY REPRESENTS THE VIEW OF THE AUTHOR, WITHOUT ANY REVIEW OR ENDORSEMENT BY MICROSOFT</a:t>
            </a:r>
            <a:endParaRPr kumimoji="0" lang="it-IT" sz="1100" b="1" i="0" u="none" strike="noStrike" kern="1200" cap="none" spc="0" normalizeH="0" baseline="0" noProof="0" dirty="0">
              <a:ln>
                <a:noFill/>
              </a:ln>
              <a:gradFill>
                <a:gsLst>
                  <a:gs pos="2917">
                    <a:srgbClr val="505050"/>
                  </a:gs>
                  <a:gs pos="30000">
                    <a:srgbClr val="505050"/>
                  </a:gs>
                </a:gsLst>
                <a:lin ang="5400000" scaled="0"/>
              </a:gradFill>
              <a:effectLst/>
              <a:uLnTx/>
              <a:uFillTx/>
              <a:latin typeface="Segoe UI"/>
              <a:ea typeface="+mn-ea"/>
              <a:cs typeface="+mn-cs"/>
            </a:endParaRPr>
          </a:p>
        </p:txBody>
      </p:sp>
    </p:spTree>
    <p:extLst>
      <p:ext uri="{BB962C8B-B14F-4D97-AF65-F5344CB8AC3E}">
        <p14:creationId xmlns:p14="http://schemas.microsoft.com/office/powerpoint/2010/main" val="227151671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7F3A756-0858-428C-8D6A-2DB939E7C485}"/>
              </a:ext>
            </a:extLst>
          </p:cNvPr>
          <p:cNvPicPr>
            <a:picLocks noChangeAspect="1"/>
          </p:cNvPicPr>
          <p:nvPr userDrawn="1"/>
        </p:nvPicPr>
        <p:blipFill>
          <a:blip r:embed="rId2"/>
          <a:stretch>
            <a:fillRect/>
          </a:stretch>
        </p:blipFill>
        <p:spPr>
          <a:xfrm>
            <a:off x="63950" y="39975"/>
            <a:ext cx="1480875" cy="317528"/>
          </a:xfrm>
          <a:prstGeom prst="rect">
            <a:avLst/>
          </a:prstGeom>
        </p:spPr>
      </p:pic>
      <p:sp>
        <p:nvSpPr>
          <p:cNvPr id="4" name="TextBox 3">
            <a:extLst>
              <a:ext uri="{FF2B5EF4-FFF2-40B4-BE49-F238E27FC236}">
                <a16:creationId xmlns:a16="http://schemas.microsoft.com/office/drawing/2014/main" id="{BD2781FC-2377-49A9-BFBA-04A6EED2A324}"/>
              </a:ext>
            </a:extLst>
          </p:cNvPr>
          <p:cNvSpPr txBox="1"/>
          <p:nvPr userDrawn="1"/>
        </p:nvSpPr>
        <p:spPr>
          <a:xfrm>
            <a:off x="-83127" y="6473715"/>
            <a:ext cx="5009804" cy="441964"/>
          </a:xfrm>
          <a:prstGeom prst="rect">
            <a:avLst/>
          </a:prstGeom>
          <a:noFill/>
        </p:spPr>
        <p:txBody>
          <a:bodyPr wrap="square" lIns="179259" tIns="143407" rIns="179259" bIns="143407" rtlCol="0">
            <a:spAutoFit/>
          </a:bodyPr>
          <a:lstStyle/>
          <a:p>
            <a:pPr marL="0" marR="0" lvl="0" indent="0" algn="l" defTabSz="914192"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gradFill>
                  <a:gsLst>
                    <a:gs pos="2917">
                      <a:srgbClr val="505050"/>
                    </a:gs>
                    <a:gs pos="30000">
                      <a:srgbClr val="505050"/>
                    </a:gs>
                  </a:gsLst>
                  <a:lin ang="5400000" scaled="0"/>
                </a:gradFill>
                <a:effectLst/>
                <a:uLnTx/>
                <a:uFillTx/>
                <a:latin typeface="Segoe UI"/>
                <a:ea typeface="+mn-ea"/>
                <a:cs typeface="+mn-cs"/>
              </a:rPr>
              <a:t>Courtesy </a:t>
            </a:r>
            <a:r>
              <a:rPr kumimoji="0" lang="en-US" sz="1100" b="0" i="0" u="none" strike="noStrike" kern="1200" cap="none" spc="0" normalizeH="0" baseline="0" noProof="0">
                <a:ln>
                  <a:noFill/>
                </a:ln>
                <a:gradFill>
                  <a:gsLst>
                    <a:gs pos="2917">
                      <a:srgbClr val="505050"/>
                    </a:gs>
                    <a:gs pos="30000">
                      <a:srgbClr val="505050"/>
                    </a:gs>
                  </a:gsLst>
                  <a:lin ang="5400000" scaled="0"/>
                </a:gradFill>
                <a:effectLst/>
                <a:uLnTx/>
                <a:uFillTx/>
                <a:latin typeface="Segoe UI"/>
                <a:ea typeface="+mn-ea"/>
                <a:cs typeface="+mn-cs"/>
              </a:rPr>
              <a:t>of  </a:t>
            </a:r>
            <a:r>
              <a:rPr kumimoji="0" lang="en-US" sz="1100" b="0" i="0" u="none" strike="noStrike" kern="1200" cap="none" spc="0" normalizeH="0" baseline="0" noProof="0">
                <a:ln>
                  <a:noFill/>
                </a:ln>
                <a:solidFill>
                  <a:srgbClr val="0070C0"/>
                </a:solidFill>
                <a:effectLst/>
                <a:uLnTx/>
                <a:uFillTx/>
                <a:latin typeface="Segoe UI"/>
                <a:ea typeface="+mn-ea"/>
                <a:cs typeface="+mn-cs"/>
                <a:hlinkClick r:id="rId3">
                  <a:extLst>
                    <a:ext uri="{A12FA001-AC4F-418D-AE19-62706E023703}">
                      <ahyp:hlinkClr xmlns:ahyp="http://schemas.microsoft.com/office/drawing/2018/hyperlinkcolor" val="tx"/>
                    </a:ext>
                  </a:extLst>
                </a:hlinkClick>
              </a:rPr>
              <a:t>https://</a:t>
            </a:r>
            <a:r>
              <a:rPr kumimoji="0" lang="en-US" sz="1100" b="1" i="0" u="none" strike="noStrike" kern="1200" cap="none" spc="0" normalizeH="0" baseline="0" noProof="0">
                <a:ln>
                  <a:noFill/>
                </a:ln>
                <a:solidFill>
                  <a:srgbClr val="0070C0"/>
                </a:solidFill>
                <a:effectLst/>
                <a:uLnTx/>
                <a:uFillTx/>
                <a:latin typeface="Segoe UI"/>
                <a:ea typeface="+mn-ea"/>
                <a:cs typeface="+mn-cs"/>
                <a:hlinkClick r:id="rId3">
                  <a:extLst>
                    <a:ext uri="{A12FA001-AC4F-418D-AE19-62706E023703}">
                      <ahyp:hlinkClr xmlns:ahyp="http://schemas.microsoft.com/office/drawing/2018/hyperlinkcolor" val="tx"/>
                    </a:ext>
                  </a:extLst>
                </a:hlinkClick>
              </a:rPr>
              <a:t>NonSoloSecurity.</a:t>
            </a:r>
            <a:r>
              <a:rPr lang="en-US" sz="1100" b="1">
                <a:solidFill>
                  <a:srgbClr val="0070C0"/>
                </a:solidFill>
                <a:latin typeface="Segoe UI"/>
                <a:hlinkClick r:id="rId3">
                  <a:extLst>
                    <a:ext uri="{A12FA001-AC4F-418D-AE19-62706E023703}">
                      <ahyp:hlinkClr xmlns:ahyp="http://schemas.microsoft.com/office/drawing/2018/hyperlinkcolor" val="tx"/>
                    </a:ext>
                  </a:extLst>
                </a:hlinkClick>
              </a:rPr>
              <a:t>cloud</a:t>
            </a:r>
            <a:r>
              <a:rPr lang="en-US" sz="1100" b="1">
                <a:solidFill>
                  <a:srgbClr val="0070C0"/>
                </a:solidFill>
                <a:latin typeface="Segoe UI"/>
              </a:rPr>
              <a:t> </a:t>
            </a:r>
            <a:r>
              <a:rPr lang="en-US" sz="1100" b="0">
                <a:gradFill>
                  <a:gsLst>
                    <a:gs pos="2917">
                      <a:srgbClr val="505050"/>
                    </a:gs>
                    <a:gs pos="30000">
                      <a:srgbClr val="505050"/>
                    </a:gs>
                  </a:gsLst>
                  <a:lin ang="5400000" scaled="0"/>
                </a:gradFill>
                <a:latin typeface="Segoe UI"/>
              </a:rPr>
              <a:t> by Feliciano Intini (MSFT)</a:t>
            </a:r>
            <a:endParaRPr kumimoji="0" lang="it-IT" sz="1100" b="1" i="0" u="none" strike="noStrike" kern="1200" cap="none" spc="0" normalizeH="0" baseline="0" noProof="0" dirty="0">
              <a:ln>
                <a:noFill/>
              </a:ln>
              <a:gradFill>
                <a:gsLst>
                  <a:gs pos="2917">
                    <a:srgbClr val="505050"/>
                  </a:gs>
                  <a:gs pos="30000">
                    <a:srgbClr val="505050"/>
                  </a:gs>
                </a:gsLst>
                <a:lin ang="5400000" scaled="0"/>
              </a:gradFill>
              <a:effectLst/>
              <a:uLnTx/>
              <a:uFillTx/>
              <a:latin typeface="Segoe UI"/>
              <a:ea typeface="+mn-ea"/>
              <a:cs typeface="+mn-cs"/>
            </a:endParaRPr>
          </a:p>
        </p:txBody>
      </p:sp>
      <p:sp>
        <p:nvSpPr>
          <p:cNvPr id="5" name="TextBox 4">
            <a:extLst>
              <a:ext uri="{FF2B5EF4-FFF2-40B4-BE49-F238E27FC236}">
                <a16:creationId xmlns:a16="http://schemas.microsoft.com/office/drawing/2014/main" id="{340A091A-945B-41D9-AD47-237440126808}"/>
              </a:ext>
            </a:extLst>
          </p:cNvPr>
          <p:cNvSpPr txBox="1"/>
          <p:nvPr userDrawn="1"/>
        </p:nvSpPr>
        <p:spPr>
          <a:xfrm rot="5400000">
            <a:off x="7516882" y="4155762"/>
            <a:ext cx="8963672" cy="483514"/>
          </a:xfrm>
          <a:prstGeom prst="rect">
            <a:avLst/>
          </a:prstGeom>
          <a:noFill/>
        </p:spPr>
        <p:txBody>
          <a:bodyPr wrap="square" lIns="179259" tIns="143407" rIns="179259" bIns="143407" rtlCol="0">
            <a:spAutoFit/>
          </a:bodyPr>
          <a:lstStyle/>
          <a:p>
            <a:pPr marL="0" marR="0" lvl="0" indent="0" algn="l" defTabSz="914192" rtl="0" eaLnBrk="1" fontAlgn="auto" latinLnBrk="0" hangingPunct="1">
              <a:lnSpc>
                <a:spcPct val="90000"/>
              </a:lnSpc>
              <a:spcBef>
                <a:spcPts val="0"/>
              </a:spcBef>
              <a:spcAft>
                <a:spcPts val="0"/>
              </a:spcAft>
              <a:buClrTx/>
              <a:buSzTx/>
              <a:buFontTx/>
              <a:buNone/>
              <a:tabLst/>
              <a:defRPr/>
            </a:pPr>
            <a:r>
              <a:rPr lang="en-US" sz="700" b="0" i="0" u="none" strike="noStrike" kern="1200">
                <a:solidFill>
                  <a:schemeClr val="tx1"/>
                </a:solidFill>
                <a:effectLst/>
                <a:latin typeface="+mn-lt"/>
                <a:ea typeface="+mn-ea"/>
                <a:cs typeface="+mn-cs"/>
              </a:rPr>
              <a:t>THE DOCUMENT IS PROVIDED "AS IS", WITHOUT WARRANTY OF ANY KIND, EXPRESS OR IMPLIED. </a:t>
            </a:r>
          </a:p>
          <a:p>
            <a:pPr marL="0" marR="0" lvl="0" indent="0" algn="l" defTabSz="914192" rtl="0" eaLnBrk="1" fontAlgn="auto" latinLnBrk="0" hangingPunct="1">
              <a:lnSpc>
                <a:spcPct val="90000"/>
              </a:lnSpc>
              <a:spcBef>
                <a:spcPts val="0"/>
              </a:spcBef>
              <a:spcAft>
                <a:spcPts val="0"/>
              </a:spcAft>
              <a:buClrTx/>
              <a:buSzTx/>
              <a:buFontTx/>
              <a:buNone/>
              <a:tabLst/>
              <a:defRPr/>
            </a:pPr>
            <a:r>
              <a:rPr lang="en-US" sz="700" b="0" i="0" u="none" strike="noStrike" kern="1200">
                <a:solidFill>
                  <a:schemeClr val="tx1"/>
                </a:solidFill>
                <a:effectLst/>
                <a:latin typeface="+mn-lt"/>
                <a:ea typeface="+mn-ea"/>
                <a:cs typeface="+mn-cs"/>
              </a:rPr>
              <a:t>IT ONLY REPRESENTS THE VIEW OF THE AUTHOR, WITHOUT ANY REVIEW OR ENDORSEMENT BY MICROSOFT</a:t>
            </a:r>
            <a:endParaRPr kumimoji="0" lang="it-IT" sz="300" b="1" i="0" u="none" strike="noStrike" kern="1200" cap="none" spc="0" normalizeH="0" baseline="0" noProof="0" dirty="0">
              <a:ln>
                <a:noFill/>
              </a:ln>
              <a:gradFill>
                <a:gsLst>
                  <a:gs pos="2917">
                    <a:srgbClr val="505050"/>
                  </a:gs>
                  <a:gs pos="30000">
                    <a:srgbClr val="505050"/>
                  </a:gs>
                </a:gsLst>
                <a:lin ang="5400000" scaled="0"/>
              </a:gradFill>
              <a:effectLst/>
              <a:uLnTx/>
              <a:uFillTx/>
              <a:latin typeface="Segoe UI"/>
              <a:ea typeface="+mn-ea"/>
              <a:cs typeface="+mn-cs"/>
            </a:endParaRPr>
          </a:p>
        </p:txBody>
      </p:sp>
      <p:pic>
        <p:nvPicPr>
          <p:cNvPr id="7" name="Picture 6">
            <a:extLst>
              <a:ext uri="{FF2B5EF4-FFF2-40B4-BE49-F238E27FC236}">
                <a16:creationId xmlns:a16="http://schemas.microsoft.com/office/drawing/2014/main" id="{B4277B30-AF0E-4BD3-A659-2C54E8DB8E28}"/>
              </a:ext>
            </a:extLst>
          </p:cNvPr>
          <p:cNvPicPr>
            <a:picLocks noChangeAspect="1"/>
          </p:cNvPicPr>
          <p:nvPr userDrawn="1"/>
        </p:nvPicPr>
        <p:blipFill>
          <a:blip r:embed="rId4"/>
          <a:stretch>
            <a:fillRect/>
          </a:stretch>
        </p:blipFill>
        <p:spPr>
          <a:xfrm>
            <a:off x="334711" y="3497748"/>
            <a:ext cx="1652600" cy="766768"/>
          </a:xfrm>
          <a:prstGeom prst="rect">
            <a:avLst/>
          </a:prstGeom>
        </p:spPr>
      </p:pic>
      <p:pic>
        <p:nvPicPr>
          <p:cNvPr id="8" name="Picture 7">
            <a:extLst>
              <a:ext uri="{FF2B5EF4-FFF2-40B4-BE49-F238E27FC236}">
                <a16:creationId xmlns:a16="http://schemas.microsoft.com/office/drawing/2014/main" id="{A534C78F-795A-4AF9-A7FC-405154744B73}"/>
              </a:ext>
            </a:extLst>
          </p:cNvPr>
          <p:cNvPicPr>
            <a:picLocks noChangeAspect="1"/>
          </p:cNvPicPr>
          <p:nvPr userDrawn="1"/>
        </p:nvPicPr>
        <p:blipFill>
          <a:blip r:embed="rId5"/>
          <a:stretch>
            <a:fillRect/>
          </a:stretch>
        </p:blipFill>
        <p:spPr>
          <a:xfrm>
            <a:off x="334711" y="4342835"/>
            <a:ext cx="1652600" cy="766768"/>
          </a:xfrm>
          <a:prstGeom prst="rect">
            <a:avLst/>
          </a:prstGeom>
        </p:spPr>
      </p:pic>
      <p:grpSp>
        <p:nvGrpSpPr>
          <p:cNvPr id="16" name="Group 15">
            <a:extLst>
              <a:ext uri="{FF2B5EF4-FFF2-40B4-BE49-F238E27FC236}">
                <a16:creationId xmlns:a16="http://schemas.microsoft.com/office/drawing/2014/main" id="{96543074-BABB-4930-9855-2E0AC2F7B69C}"/>
              </a:ext>
            </a:extLst>
          </p:cNvPr>
          <p:cNvGrpSpPr/>
          <p:nvPr userDrawn="1"/>
        </p:nvGrpSpPr>
        <p:grpSpPr>
          <a:xfrm>
            <a:off x="5918662" y="0"/>
            <a:ext cx="5865295" cy="6806526"/>
            <a:chOff x="5918662" y="0"/>
            <a:chExt cx="5865295" cy="6806526"/>
          </a:xfrm>
        </p:grpSpPr>
        <p:grpSp>
          <p:nvGrpSpPr>
            <p:cNvPr id="10" name="Group 9">
              <a:extLst>
                <a:ext uri="{FF2B5EF4-FFF2-40B4-BE49-F238E27FC236}">
                  <a16:creationId xmlns:a16="http://schemas.microsoft.com/office/drawing/2014/main" id="{79841722-7AAB-4301-87E1-406858D7B845}"/>
                </a:ext>
              </a:extLst>
            </p:cNvPr>
            <p:cNvGrpSpPr/>
            <p:nvPr userDrawn="1"/>
          </p:nvGrpSpPr>
          <p:grpSpPr>
            <a:xfrm>
              <a:off x="5918662" y="0"/>
              <a:ext cx="5865295" cy="6806526"/>
              <a:chOff x="5918662" y="0"/>
              <a:chExt cx="5865295" cy="6821209"/>
            </a:xfrm>
          </p:grpSpPr>
          <p:pic>
            <p:nvPicPr>
              <p:cNvPr id="9" name="Picture 8">
                <a:extLst>
                  <a:ext uri="{FF2B5EF4-FFF2-40B4-BE49-F238E27FC236}">
                    <a16:creationId xmlns:a16="http://schemas.microsoft.com/office/drawing/2014/main" id="{814F3513-37A5-4310-B70A-491BA68C74A2}"/>
                  </a:ext>
                </a:extLst>
              </p:cNvPr>
              <p:cNvPicPr>
                <a:picLocks noChangeAspect="1"/>
              </p:cNvPicPr>
              <p:nvPr userDrawn="1"/>
            </p:nvPicPr>
            <p:blipFill>
              <a:blip r:embed="rId6"/>
              <a:stretch>
                <a:fillRect/>
              </a:stretch>
            </p:blipFill>
            <p:spPr>
              <a:xfrm>
                <a:off x="5990266" y="0"/>
                <a:ext cx="5793691" cy="1524527"/>
              </a:xfrm>
              <a:prstGeom prst="rect">
                <a:avLst/>
              </a:prstGeom>
            </p:spPr>
          </p:pic>
          <p:pic>
            <p:nvPicPr>
              <p:cNvPr id="17" name="Picture 16">
                <a:extLst>
                  <a:ext uri="{FF2B5EF4-FFF2-40B4-BE49-F238E27FC236}">
                    <a16:creationId xmlns:a16="http://schemas.microsoft.com/office/drawing/2014/main" id="{61E14A7A-8F58-49AC-9E5E-4286097D90AC}"/>
                  </a:ext>
                </a:extLst>
              </p:cNvPr>
              <p:cNvPicPr>
                <a:picLocks noChangeAspect="1"/>
              </p:cNvPicPr>
              <p:nvPr userDrawn="1"/>
            </p:nvPicPr>
            <p:blipFill>
              <a:blip r:embed="rId7"/>
              <a:stretch>
                <a:fillRect/>
              </a:stretch>
            </p:blipFill>
            <p:spPr>
              <a:xfrm>
                <a:off x="5918662" y="4961066"/>
                <a:ext cx="5865295" cy="1860143"/>
              </a:xfrm>
              <a:prstGeom prst="rect">
                <a:avLst/>
              </a:prstGeom>
            </p:spPr>
          </p:pic>
        </p:grpSp>
        <p:pic>
          <p:nvPicPr>
            <p:cNvPr id="15" name="Picture 14">
              <a:extLst>
                <a:ext uri="{FF2B5EF4-FFF2-40B4-BE49-F238E27FC236}">
                  <a16:creationId xmlns:a16="http://schemas.microsoft.com/office/drawing/2014/main" id="{4883BBA8-23D5-4B27-B1E6-C33362E4A9AB}"/>
                </a:ext>
              </a:extLst>
            </p:cNvPr>
            <p:cNvPicPr>
              <a:picLocks noChangeAspect="1"/>
            </p:cNvPicPr>
            <p:nvPr userDrawn="1"/>
          </p:nvPicPr>
          <p:blipFill>
            <a:blip r:embed="rId8"/>
            <a:stretch>
              <a:fillRect/>
            </a:stretch>
          </p:blipFill>
          <p:spPr>
            <a:xfrm>
              <a:off x="6008927" y="1524527"/>
              <a:ext cx="5748034" cy="3429000"/>
            </a:xfrm>
            <a:prstGeom prst="rect">
              <a:avLst/>
            </a:prstGeom>
          </p:spPr>
        </p:pic>
      </p:grpSp>
    </p:spTree>
    <p:extLst>
      <p:ext uri="{BB962C8B-B14F-4D97-AF65-F5344CB8AC3E}">
        <p14:creationId xmlns:p14="http://schemas.microsoft.com/office/powerpoint/2010/main" val="234197926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7F3A756-0858-428C-8D6A-2DB939E7C485}"/>
              </a:ext>
            </a:extLst>
          </p:cNvPr>
          <p:cNvPicPr>
            <a:picLocks noChangeAspect="1"/>
          </p:cNvPicPr>
          <p:nvPr userDrawn="1"/>
        </p:nvPicPr>
        <p:blipFill>
          <a:blip r:embed="rId2"/>
          <a:stretch>
            <a:fillRect/>
          </a:stretch>
        </p:blipFill>
        <p:spPr>
          <a:xfrm>
            <a:off x="63950" y="39975"/>
            <a:ext cx="1480875" cy="317528"/>
          </a:xfrm>
          <a:prstGeom prst="rect">
            <a:avLst/>
          </a:prstGeom>
        </p:spPr>
      </p:pic>
      <p:sp>
        <p:nvSpPr>
          <p:cNvPr id="4" name="TextBox 3">
            <a:extLst>
              <a:ext uri="{FF2B5EF4-FFF2-40B4-BE49-F238E27FC236}">
                <a16:creationId xmlns:a16="http://schemas.microsoft.com/office/drawing/2014/main" id="{BD2781FC-2377-49A9-BFBA-04A6EED2A324}"/>
              </a:ext>
            </a:extLst>
          </p:cNvPr>
          <p:cNvSpPr txBox="1"/>
          <p:nvPr userDrawn="1"/>
        </p:nvSpPr>
        <p:spPr>
          <a:xfrm>
            <a:off x="-38792" y="6174456"/>
            <a:ext cx="2665614" cy="746663"/>
          </a:xfrm>
          <a:prstGeom prst="rect">
            <a:avLst/>
          </a:prstGeom>
          <a:noFill/>
        </p:spPr>
        <p:txBody>
          <a:bodyPr wrap="square" lIns="179259" tIns="143407" rIns="179259" bIns="143407" rtlCol="0">
            <a:spAutoFit/>
          </a:bodyPr>
          <a:lstStyle/>
          <a:p>
            <a:pPr marL="0" marR="0" lvl="0" indent="0" algn="l" defTabSz="914192" rtl="0" eaLnBrk="1" fontAlgn="auto" latinLnBrk="0" hangingPunct="1">
              <a:lnSpc>
                <a:spcPct val="90000"/>
              </a:lnSpc>
              <a:spcBef>
                <a:spcPts val="0"/>
              </a:spcBef>
              <a:spcAft>
                <a:spcPts val="0"/>
              </a:spcAft>
              <a:buClrTx/>
              <a:buSzTx/>
              <a:buFontTx/>
              <a:buNone/>
              <a:tabLst/>
              <a:defRPr/>
            </a:pPr>
            <a:r>
              <a:rPr kumimoji="0" lang="en-US" sz="1100" b="0" i="0" u="none" strike="noStrike" kern="1200" cap="none" spc="0" normalizeH="0" baseline="0" noProof="0" dirty="0">
                <a:ln>
                  <a:noFill/>
                </a:ln>
                <a:gradFill>
                  <a:gsLst>
                    <a:gs pos="2917">
                      <a:srgbClr val="505050"/>
                    </a:gs>
                    <a:gs pos="30000">
                      <a:srgbClr val="505050"/>
                    </a:gs>
                  </a:gsLst>
                  <a:lin ang="5400000" scaled="0"/>
                </a:gradFill>
                <a:effectLst/>
                <a:uLnTx/>
                <a:uFillTx/>
                <a:latin typeface="Segoe UI"/>
                <a:ea typeface="+mn-ea"/>
                <a:cs typeface="+mn-cs"/>
              </a:rPr>
              <a:t>Courtesy </a:t>
            </a:r>
            <a:r>
              <a:rPr kumimoji="0" lang="en-US" sz="1100" b="0" i="0" u="none" strike="noStrike" kern="1200" cap="none" spc="0" normalizeH="0" baseline="0" noProof="0">
                <a:ln>
                  <a:noFill/>
                </a:ln>
                <a:gradFill>
                  <a:gsLst>
                    <a:gs pos="2917">
                      <a:srgbClr val="505050"/>
                    </a:gs>
                    <a:gs pos="30000">
                      <a:srgbClr val="505050"/>
                    </a:gs>
                  </a:gsLst>
                  <a:lin ang="5400000" scaled="0"/>
                </a:gradFill>
                <a:effectLst/>
                <a:uLnTx/>
                <a:uFillTx/>
                <a:latin typeface="Segoe UI"/>
                <a:ea typeface="+mn-ea"/>
                <a:cs typeface="+mn-cs"/>
              </a:rPr>
              <a:t>of  </a:t>
            </a:r>
            <a:r>
              <a:rPr kumimoji="0" lang="en-US" sz="1100" b="0" i="0" u="none" strike="noStrike" kern="1200" cap="none" spc="0" normalizeH="0" baseline="0" noProof="0">
                <a:ln>
                  <a:noFill/>
                </a:ln>
                <a:solidFill>
                  <a:srgbClr val="0070C0"/>
                </a:solidFill>
                <a:effectLst/>
                <a:uLnTx/>
                <a:uFillTx/>
                <a:latin typeface="Segoe UI"/>
                <a:ea typeface="+mn-ea"/>
                <a:cs typeface="+mn-cs"/>
                <a:hlinkClick r:id="rId3">
                  <a:extLst>
                    <a:ext uri="{A12FA001-AC4F-418D-AE19-62706E023703}">
                      <ahyp:hlinkClr xmlns:ahyp="http://schemas.microsoft.com/office/drawing/2018/hyperlinkcolor" val="tx"/>
                    </a:ext>
                  </a:extLst>
                </a:hlinkClick>
              </a:rPr>
              <a:t>https://</a:t>
            </a:r>
            <a:r>
              <a:rPr kumimoji="0" lang="en-US" sz="1100" b="1" i="0" u="none" strike="noStrike" kern="1200" cap="none" spc="0" normalizeH="0" baseline="0" noProof="0">
                <a:ln>
                  <a:noFill/>
                </a:ln>
                <a:solidFill>
                  <a:srgbClr val="0070C0"/>
                </a:solidFill>
                <a:effectLst/>
                <a:uLnTx/>
                <a:uFillTx/>
                <a:latin typeface="Segoe UI"/>
                <a:ea typeface="+mn-ea"/>
                <a:cs typeface="+mn-cs"/>
                <a:hlinkClick r:id="rId3">
                  <a:extLst>
                    <a:ext uri="{A12FA001-AC4F-418D-AE19-62706E023703}">
                      <ahyp:hlinkClr xmlns:ahyp="http://schemas.microsoft.com/office/drawing/2018/hyperlinkcolor" val="tx"/>
                    </a:ext>
                  </a:extLst>
                </a:hlinkClick>
              </a:rPr>
              <a:t>NonSoloSecurity.</a:t>
            </a:r>
            <a:r>
              <a:rPr lang="en-US" sz="1100" b="1">
                <a:solidFill>
                  <a:srgbClr val="0070C0"/>
                </a:solidFill>
                <a:latin typeface="Segoe UI"/>
                <a:hlinkClick r:id="rId3">
                  <a:extLst>
                    <a:ext uri="{A12FA001-AC4F-418D-AE19-62706E023703}">
                      <ahyp:hlinkClr xmlns:ahyp="http://schemas.microsoft.com/office/drawing/2018/hyperlinkcolor" val="tx"/>
                    </a:ext>
                  </a:extLst>
                </a:hlinkClick>
              </a:rPr>
              <a:t>cloud</a:t>
            </a:r>
            <a:r>
              <a:rPr lang="en-US" sz="1100" b="1">
                <a:solidFill>
                  <a:srgbClr val="0070C0"/>
                </a:solidFill>
                <a:latin typeface="Segoe UI"/>
              </a:rPr>
              <a:t> </a:t>
            </a:r>
            <a:r>
              <a:rPr lang="en-US" sz="1100" b="0">
                <a:gradFill>
                  <a:gsLst>
                    <a:gs pos="2917">
                      <a:srgbClr val="505050"/>
                    </a:gs>
                    <a:gs pos="30000">
                      <a:srgbClr val="505050"/>
                    </a:gs>
                  </a:gsLst>
                  <a:lin ang="5400000" scaled="0"/>
                </a:gradFill>
                <a:latin typeface="Segoe UI"/>
              </a:rPr>
              <a:t> by Feliciano Intini (Microsoft employee)</a:t>
            </a:r>
            <a:endParaRPr kumimoji="0" lang="it-IT" sz="1100" b="1" i="0" u="none" strike="noStrike" kern="1200" cap="none" spc="0" normalizeH="0" baseline="0" noProof="0" dirty="0">
              <a:ln>
                <a:noFill/>
              </a:ln>
              <a:gradFill>
                <a:gsLst>
                  <a:gs pos="2917">
                    <a:srgbClr val="505050"/>
                  </a:gs>
                  <a:gs pos="30000">
                    <a:srgbClr val="505050"/>
                  </a:gs>
                </a:gsLst>
                <a:lin ang="5400000" scaled="0"/>
              </a:gradFill>
              <a:effectLst/>
              <a:uLnTx/>
              <a:uFillTx/>
              <a:latin typeface="Segoe UI"/>
              <a:ea typeface="+mn-ea"/>
              <a:cs typeface="+mn-cs"/>
            </a:endParaRPr>
          </a:p>
        </p:txBody>
      </p:sp>
      <p:sp>
        <p:nvSpPr>
          <p:cNvPr id="5" name="TextBox 4">
            <a:extLst>
              <a:ext uri="{FF2B5EF4-FFF2-40B4-BE49-F238E27FC236}">
                <a16:creationId xmlns:a16="http://schemas.microsoft.com/office/drawing/2014/main" id="{340A091A-945B-41D9-AD47-237440126808}"/>
              </a:ext>
            </a:extLst>
          </p:cNvPr>
          <p:cNvSpPr txBox="1"/>
          <p:nvPr userDrawn="1"/>
        </p:nvSpPr>
        <p:spPr>
          <a:xfrm>
            <a:off x="3810304" y="6624742"/>
            <a:ext cx="8963672" cy="386565"/>
          </a:xfrm>
          <a:prstGeom prst="rect">
            <a:avLst/>
          </a:prstGeom>
          <a:noFill/>
        </p:spPr>
        <p:txBody>
          <a:bodyPr wrap="square" lIns="179259" tIns="143407" rIns="179259" bIns="143407" rtlCol="0">
            <a:spAutoFit/>
          </a:bodyPr>
          <a:lstStyle/>
          <a:p>
            <a:pPr marL="0" marR="0" lvl="0" indent="0" algn="l" defTabSz="914192" rtl="0" eaLnBrk="1" fontAlgn="auto" latinLnBrk="0" hangingPunct="1">
              <a:lnSpc>
                <a:spcPct val="90000"/>
              </a:lnSpc>
              <a:spcBef>
                <a:spcPts val="0"/>
              </a:spcBef>
              <a:spcAft>
                <a:spcPts val="0"/>
              </a:spcAft>
              <a:buClrTx/>
              <a:buSzTx/>
              <a:buFontTx/>
              <a:buNone/>
              <a:tabLst/>
              <a:defRPr/>
            </a:pPr>
            <a:r>
              <a:rPr lang="en-US" sz="700" b="0" i="0" u="none" strike="noStrike" kern="1200">
                <a:solidFill>
                  <a:schemeClr val="tx1"/>
                </a:solidFill>
                <a:effectLst/>
                <a:latin typeface="+mn-lt"/>
                <a:ea typeface="+mn-ea"/>
                <a:cs typeface="+mn-cs"/>
              </a:rPr>
              <a:t>THE DOCUMENT IS PROVIDED "AS IS", WITHOUT WARRANTY OF ANY KIND, EXPRESS OR IMPLIED. IT ONLY REPRESENTS THE VIEW OF THE AUTHOR, WITHOUT ANY REVIEW OR ENDORSEMENT BY MICROSOFT</a:t>
            </a:r>
            <a:endParaRPr kumimoji="0" lang="it-IT" sz="300" b="1" i="0" u="none" strike="noStrike" kern="1200" cap="none" spc="0" normalizeH="0" baseline="0" noProof="0" dirty="0">
              <a:ln>
                <a:noFill/>
              </a:ln>
              <a:gradFill>
                <a:gsLst>
                  <a:gs pos="2917">
                    <a:srgbClr val="505050"/>
                  </a:gs>
                  <a:gs pos="30000">
                    <a:srgbClr val="505050"/>
                  </a:gs>
                </a:gsLst>
                <a:lin ang="5400000" scaled="0"/>
              </a:gradFill>
              <a:effectLst/>
              <a:uLnTx/>
              <a:uFillTx/>
              <a:latin typeface="Segoe UI"/>
              <a:ea typeface="+mn-ea"/>
              <a:cs typeface="+mn-cs"/>
            </a:endParaRPr>
          </a:p>
        </p:txBody>
      </p:sp>
    </p:spTree>
    <p:extLst>
      <p:ext uri="{BB962C8B-B14F-4D97-AF65-F5344CB8AC3E}">
        <p14:creationId xmlns:p14="http://schemas.microsoft.com/office/powerpoint/2010/main" val="30035743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909B8-E04E-42A8-9D2C-6B7782A9D8C1}"/>
              </a:ext>
            </a:extLst>
          </p:cNvPr>
          <p:cNvSpPr>
            <a:spLocks noGrp="1"/>
          </p:cNvSpPr>
          <p:nvPr>
            <p:ph type="title"/>
          </p:nvPr>
        </p:nvSpPr>
        <p:spPr>
          <a:xfrm>
            <a:off x="1651461" y="0"/>
            <a:ext cx="10540539" cy="875607"/>
          </a:xfrm>
        </p:spPr>
        <p:txBody>
          <a:bodyPr/>
          <a:lstStyle>
            <a:lvl1pPr>
              <a:defRPr sz="4400"/>
            </a:lvl1pPr>
          </a:lstStyle>
          <a:p>
            <a:r>
              <a:rPr lang="en-US"/>
              <a:t>Click to edit Master title style</a:t>
            </a:r>
            <a:endParaRPr lang="it-IT"/>
          </a:p>
        </p:txBody>
      </p:sp>
      <p:pic>
        <p:nvPicPr>
          <p:cNvPr id="6" name="Picture 5">
            <a:extLst>
              <a:ext uri="{FF2B5EF4-FFF2-40B4-BE49-F238E27FC236}">
                <a16:creationId xmlns:a16="http://schemas.microsoft.com/office/drawing/2014/main" id="{75E0163F-5A0C-49E7-BB4E-C547A1B0C10F}"/>
              </a:ext>
            </a:extLst>
          </p:cNvPr>
          <p:cNvPicPr>
            <a:picLocks noChangeAspect="1"/>
          </p:cNvPicPr>
          <p:nvPr userDrawn="1"/>
        </p:nvPicPr>
        <p:blipFill>
          <a:blip r:embed="rId2"/>
          <a:stretch>
            <a:fillRect/>
          </a:stretch>
        </p:blipFill>
        <p:spPr>
          <a:xfrm>
            <a:off x="63950" y="39975"/>
            <a:ext cx="1480875" cy="317528"/>
          </a:xfrm>
          <a:prstGeom prst="rect">
            <a:avLst/>
          </a:prstGeom>
        </p:spPr>
      </p:pic>
    </p:spTree>
    <p:extLst>
      <p:ext uri="{BB962C8B-B14F-4D97-AF65-F5344CB8AC3E}">
        <p14:creationId xmlns:p14="http://schemas.microsoft.com/office/powerpoint/2010/main" val="392262720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9241" y="289513"/>
            <a:ext cx="11655078" cy="899665"/>
          </a:xfrm>
          <a:prstGeom prst="rect">
            <a:avLst/>
          </a:prstGeom>
        </p:spPr>
        <p:txBody>
          <a:bodyPr vert="horz" wrap="square" lIns="146304" tIns="91440" rIns="146304" bIns="91440" rtlCol="0" anchor="t">
            <a:noAutofit/>
          </a:bodyPr>
          <a:lstStyle/>
          <a:p>
            <a:r>
              <a:rPr lang="en-US"/>
              <a:t>Click to edit Master title style</a:t>
            </a:r>
            <a:endParaRPr lang="en-US" dirty="0"/>
          </a:p>
        </p:txBody>
      </p:sp>
      <p:sp>
        <p:nvSpPr>
          <p:cNvPr id="4" name="Text Placeholder 3"/>
          <p:cNvSpPr>
            <a:spLocks noGrp="1"/>
          </p:cNvSpPr>
          <p:nvPr>
            <p:ph type="body" idx="1"/>
          </p:nvPr>
        </p:nvSpPr>
        <p:spPr>
          <a:xfrm>
            <a:off x="269240" y="1189178"/>
            <a:ext cx="11653523" cy="2051485"/>
          </a:xfrm>
          <a:prstGeom prst="rect">
            <a:avLst/>
          </a:prstGeom>
        </p:spPr>
        <p:txBody>
          <a:bodyPr vert="horz" wrap="square" lIns="146304" tIns="91440" rIns="146304" bIns="9144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9966829"/>
      </p:ext>
    </p:extLst>
  </p:cSld>
  <p:clrMap bg1="lt1" tx1="dk1" bg2="lt2" tx2="dk2" accent1="accent1" accent2="accent2" accent3="accent3" accent4="accent4" accent5="accent5" accent6="accent6" hlink="hlink" folHlink="folHlink"/>
  <p:sldLayoutIdLst>
    <p:sldLayoutId id="2147483668" r:id="rId1"/>
    <p:sldLayoutId id="2147483661" r:id="rId2"/>
    <p:sldLayoutId id="2147483669" r:id="rId3"/>
    <p:sldLayoutId id="2147483671" r:id="rId4"/>
  </p:sldLayoutIdLst>
  <p:transition>
    <p:fade/>
  </p:transition>
  <p:txStyles>
    <p:titleStyle>
      <a:lvl1pPr algn="l" defTabSz="913330" rtl="0" fontAlgn="base">
        <a:lnSpc>
          <a:spcPct val="90000"/>
        </a:lnSpc>
        <a:spcBef>
          <a:spcPct val="0"/>
        </a:spcBef>
        <a:spcAft>
          <a:spcPct val="0"/>
        </a:spcAft>
        <a:defRPr lang="en-US" sz="5293" kern="1200" spc="-100" dirty="0">
          <a:ln w="3175">
            <a:noFill/>
          </a:ln>
          <a:gradFill>
            <a:gsLst>
              <a:gs pos="1250">
                <a:schemeClr val="tx1"/>
              </a:gs>
              <a:gs pos="100000">
                <a:schemeClr val="tx1"/>
              </a:gs>
            </a:gsLst>
            <a:lin ang="5400000" scaled="0"/>
          </a:gradFill>
          <a:latin typeface="+mj-lt"/>
          <a:ea typeface="ＭＳ Ｐゴシック" charset="0"/>
          <a:cs typeface="Segoe UI" pitchFamily="34" charset="0"/>
        </a:defRPr>
      </a:lvl1pPr>
      <a:lvl2pPr algn="l" defTabSz="913330" rtl="0" fontAlgn="base">
        <a:lnSpc>
          <a:spcPct val="90000"/>
        </a:lnSpc>
        <a:spcBef>
          <a:spcPct val="0"/>
        </a:spcBef>
        <a:spcAft>
          <a:spcPct val="0"/>
        </a:spcAft>
        <a:defRPr sz="5293">
          <a:solidFill>
            <a:schemeClr val="tx1"/>
          </a:solidFill>
          <a:latin typeface="Segoe UI Light" charset="0"/>
          <a:ea typeface="ＭＳ Ｐゴシック" charset="0"/>
        </a:defRPr>
      </a:lvl2pPr>
      <a:lvl3pPr algn="l" defTabSz="913330" rtl="0" fontAlgn="base">
        <a:lnSpc>
          <a:spcPct val="90000"/>
        </a:lnSpc>
        <a:spcBef>
          <a:spcPct val="0"/>
        </a:spcBef>
        <a:spcAft>
          <a:spcPct val="0"/>
        </a:spcAft>
        <a:defRPr sz="5293">
          <a:solidFill>
            <a:schemeClr val="tx1"/>
          </a:solidFill>
          <a:latin typeface="Segoe UI Light" charset="0"/>
          <a:ea typeface="ＭＳ Ｐゴシック" charset="0"/>
        </a:defRPr>
      </a:lvl3pPr>
      <a:lvl4pPr algn="l" defTabSz="913330" rtl="0" fontAlgn="base">
        <a:lnSpc>
          <a:spcPct val="90000"/>
        </a:lnSpc>
        <a:spcBef>
          <a:spcPct val="0"/>
        </a:spcBef>
        <a:spcAft>
          <a:spcPct val="0"/>
        </a:spcAft>
        <a:defRPr sz="5293">
          <a:solidFill>
            <a:schemeClr val="tx1"/>
          </a:solidFill>
          <a:latin typeface="Segoe UI Light" charset="0"/>
          <a:ea typeface="ＭＳ Ｐゴシック" charset="0"/>
        </a:defRPr>
      </a:lvl4pPr>
      <a:lvl5pPr algn="l" defTabSz="913330" rtl="0" fontAlgn="base">
        <a:lnSpc>
          <a:spcPct val="90000"/>
        </a:lnSpc>
        <a:spcBef>
          <a:spcPct val="0"/>
        </a:spcBef>
        <a:spcAft>
          <a:spcPct val="0"/>
        </a:spcAft>
        <a:defRPr sz="5293">
          <a:solidFill>
            <a:schemeClr val="tx1"/>
          </a:solidFill>
          <a:latin typeface="Segoe UI Light" charset="0"/>
          <a:ea typeface="ＭＳ Ｐゴシック" charset="0"/>
        </a:defRPr>
      </a:lvl5pPr>
      <a:lvl6pPr marL="448107" algn="l" defTabSz="913330" rtl="0" fontAlgn="base">
        <a:lnSpc>
          <a:spcPct val="90000"/>
        </a:lnSpc>
        <a:spcBef>
          <a:spcPct val="0"/>
        </a:spcBef>
        <a:spcAft>
          <a:spcPct val="0"/>
        </a:spcAft>
        <a:defRPr sz="5293">
          <a:solidFill>
            <a:schemeClr val="tx1"/>
          </a:solidFill>
          <a:latin typeface="Segoe UI Light" charset="0"/>
          <a:ea typeface="ＭＳ Ｐゴシック" charset="0"/>
        </a:defRPr>
      </a:lvl6pPr>
      <a:lvl7pPr marL="896214" algn="l" defTabSz="913330" rtl="0" fontAlgn="base">
        <a:lnSpc>
          <a:spcPct val="90000"/>
        </a:lnSpc>
        <a:spcBef>
          <a:spcPct val="0"/>
        </a:spcBef>
        <a:spcAft>
          <a:spcPct val="0"/>
        </a:spcAft>
        <a:defRPr sz="5293">
          <a:solidFill>
            <a:schemeClr val="tx1"/>
          </a:solidFill>
          <a:latin typeface="Segoe UI Light" charset="0"/>
          <a:ea typeface="ＭＳ Ｐゴシック" charset="0"/>
        </a:defRPr>
      </a:lvl7pPr>
      <a:lvl8pPr marL="1344321" algn="l" defTabSz="913330" rtl="0" fontAlgn="base">
        <a:lnSpc>
          <a:spcPct val="90000"/>
        </a:lnSpc>
        <a:spcBef>
          <a:spcPct val="0"/>
        </a:spcBef>
        <a:spcAft>
          <a:spcPct val="0"/>
        </a:spcAft>
        <a:defRPr sz="5293">
          <a:solidFill>
            <a:schemeClr val="tx1"/>
          </a:solidFill>
          <a:latin typeface="Segoe UI Light" charset="0"/>
          <a:ea typeface="ＭＳ Ｐゴシック" charset="0"/>
        </a:defRPr>
      </a:lvl8pPr>
      <a:lvl9pPr marL="1792429" algn="l" defTabSz="913330" rtl="0" fontAlgn="base">
        <a:lnSpc>
          <a:spcPct val="90000"/>
        </a:lnSpc>
        <a:spcBef>
          <a:spcPct val="0"/>
        </a:spcBef>
        <a:spcAft>
          <a:spcPct val="0"/>
        </a:spcAft>
        <a:defRPr sz="5293">
          <a:solidFill>
            <a:schemeClr val="tx1"/>
          </a:solidFill>
          <a:latin typeface="Segoe UI Light" charset="0"/>
          <a:ea typeface="ＭＳ Ｐゴシック" charset="0"/>
        </a:defRPr>
      </a:lvl9pPr>
    </p:titleStyle>
    <p:bodyStyle>
      <a:lvl1pPr marL="336080" indent="-336080" algn="l" defTabSz="913330" rtl="0" fontAlgn="base">
        <a:lnSpc>
          <a:spcPct val="90000"/>
        </a:lnSpc>
        <a:spcBef>
          <a:spcPct val="20000"/>
        </a:spcBef>
        <a:spcAft>
          <a:spcPct val="0"/>
        </a:spcAft>
        <a:buSzPct val="90000"/>
        <a:buFont typeface="Arial" charset="0"/>
        <a:buChar char="•"/>
        <a:defRPr sz="3920" kern="1200">
          <a:gradFill>
            <a:gsLst>
              <a:gs pos="1250">
                <a:schemeClr val="tx1"/>
              </a:gs>
              <a:gs pos="100000">
                <a:schemeClr val="tx1"/>
              </a:gs>
            </a:gsLst>
            <a:lin ang="5400000" scaled="0"/>
          </a:gradFill>
          <a:latin typeface="+mj-lt"/>
          <a:ea typeface="ＭＳ Ｐゴシック" charset="0"/>
          <a:cs typeface="ＭＳ Ｐゴシック" charset="0"/>
        </a:defRPr>
      </a:lvl1pPr>
      <a:lvl2pPr marL="572581" indent="-236500" algn="l" defTabSz="913330" rtl="0" fontAlgn="base">
        <a:lnSpc>
          <a:spcPct val="90000"/>
        </a:lnSpc>
        <a:spcBef>
          <a:spcPct val="20000"/>
        </a:spcBef>
        <a:spcAft>
          <a:spcPct val="0"/>
        </a:spcAft>
        <a:buSzPct val="90000"/>
        <a:buFont typeface="Arial" charset="0"/>
        <a:buChar char="•"/>
        <a:defRPr sz="2353" kern="1200">
          <a:gradFill>
            <a:gsLst>
              <a:gs pos="1250">
                <a:schemeClr val="tx1"/>
              </a:gs>
              <a:gs pos="100000">
                <a:schemeClr val="tx1"/>
              </a:gs>
            </a:gsLst>
            <a:lin ang="5400000" scaled="0"/>
          </a:gradFill>
          <a:latin typeface="+mn-lt"/>
          <a:ea typeface="ＭＳ Ｐゴシック" charset="0"/>
          <a:cs typeface="+mn-cs"/>
        </a:defRPr>
      </a:lvl2pPr>
      <a:lvl3pPr marL="784187" indent="-224054" algn="l" defTabSz="913330" rtl="0" fontAlgn="base">
        <a:lnSpc>
          <a:spcPct val="90000"/>
        </a:lnSpc>
        <a:spcBef>
          <a:spcPct val="20000"/>
        </a:spcBef>
        <a:spcAft>
          <a:spcPct val="0"/>
        </a:spcAft>
        <a:buSzPct val="90000"/>
        <a:buFont typeface="Arial" charset="0"/>
        <a:buChar char="•"/>
        <a:defRPr sz="1961" kern="1200">
          <a:gradFill>
            <a:gsLst>
              <a:gs pos="1250">
                <a:schemeClr val="tx1"/>
              </a:gs>
              <a:gs pos="100000">
                <a:schemeClr val="tx1"/>
              </a:gs>
            </a:gsLst>
            <a:lin ang="5400000" scaled="0"/>
          </a:gradFill>
          <a:latin typeface="+mn-lt"/>
          <a:ea typeface="ＭＳ Ｐゴシック" charset="0"/>
          <a:cs typeface="+mn-cs"/>
        </a:defRPr>
      </a:lvl3pPr>
      <a:lvl4pPr marL="1008241" indent="-224054" algn="l" defTabSz="913330" rtl="0" fontAlgn="base">
        <a:lnSpc>
          <a:spcPct val="90000"/>
        </a:lnSpc>
        <a:spcBef>
          <a:spcPct val="20000"/>
        </a:spcBef>
        <a:spcAft>
          <a:spcPct val="0"/>
        </a:spcAft>
        <a:buSzPct val="90000"/>
        <a:buFont typeface="Arial" charset="0"/>
        <a:buChar char="•"/>
        <a:defRPr kern="1200">
          <a:gradFill>
            <a:gsLst>
              <a:gs pos="1250">
                <a:schemeClr val="tx1"/>
              </a:gs>
              <a:gs pos="100000">
                <a:schemeClr val="tx1"/>
              </a:gs>
            </a:gsLst>
            <a:lin ang="5400000" scaled="0"/>
          </a:gradFill>
          <a:latin typeface="+mn-lt"/>
          <a:ea typeface="ＭＳ Ｐゴシック" charset="0"/>
          <a:cs typeface="+mn-cs"/>
        </a:defRPr>
      </a:lvl4pPr>
      <a:lvl5pPr marL="1232294" indent="-224054" algn="l" defTabSz="913330" rtl="0" fontAlgn="base">
        <a:lnSpc>
          <a:spcPct val="90000"/>
        </a:lnSpc>
        <a:spcBef>
          <a:spcPct val="20000"/>
        </a:spcBef>
        <a:spcAft>
          <a:spcPct val="0"/>
        </a:spcAft>
        <a:buSzPct val="90000"/>
        <a:buFont typeface="Arial" charset="0"/>
        <a:buChar char="•"/>
        <a:defRPr kern="1200">
          <a:gradFill>
            <a:gsLst>
              <a:gs pos="1250">
                <a:schemeClr val="tx1"/>
              </a:gs>
              <a:gs pos="100000">
                <a:schemeClr val="tx1"/>
              </a:gs>
            </a:gsLst>
            <a:lin ang="5400000" scaled="0"/>
          </a:gradFill>
          <a:latin typeface="+mn-lt"/>
          <a:ea typeface="ＭＳ Ｐゴシック" charset="0"/>
          <a:cs typeface="+mn-cs"/>
        </a:defRPr>
      </a:lvl5pPr>
      <a:lvl6pPr marL="2514026"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123"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219"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5315"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9pPr>
    </p:bodyStyle>
    <p:otherStyle>
      <a:defPPr>
        <a:defRPr lang="en-US"/>
      </a:defPPr>
      <a:lvl1pPr marL="0" algn="l" defTabSz="914192" rtl="0" eaLnBrk="1" latinLnBrk="0" hangingPunct="1">
        <a:defRPr sz="1765" kern="1200">
          <a:solidFill>
            <a:schemeClr val="tx1"/>
          </a:solidFill>
          <a:latin typeface="+mn-lt"/>
          <a:ea typeface="+mn-ea"/>
          <a:cs typeface="+mn-cs"/>
        </a:defRPr>
      </a:lvl1pPr>
      <a:lvl2pPr marL="457095" algn="l" defTabSz="914192" rtl="0" eaLnBrk="1" latinLnBrk="0" hangingPunct="1">
        <a:defRPr sz="1765" kern="1200">
          <a:solidFill>
            <a:schemeClr val="tx1"/>
          </a:solidFill>
          <a:latin typeface="+mn-lt"/>
          <a:ea typeface="+mn-ea"/>
          <a:cs typeface="+mn-cs"/>
        </a:defRPr>
      </a:lvl2pPr>
      <a:lvl3pPr marL="914192" algn="l" defTabSz="914192" rtl="0" eaLnBrk="1" latinLnBrk="0" hangingPunct="1">
        <a:defRPr sz="1765" kern="1200">
          <a:solidFill>
            <a:schemeClr val="tx1"/>
          </a:solidFill>
          <a:latin typeface="+mn-lt"/>
          <a:ea typeface="+mn-ea"/>
          <a:cs typeface="+mn-cs"/>
        </a:defRPr>
      </a:lvl3pPr>
      <a:lvl4pPr marL="1371287" algn="l" defTabSz="914192" rtl="0" eaLnBrk="1" latinLnBrk="0" hangingPunct="1">
        <a:defRPr sz="1765" kern="1200">
          <a:solidFill>
            <a:schemeClr val="tx1"/>
          </a:solidFill>
          <a:latin typeface="+mn-lt"/>
          <a:ea typeface="+mn-ea"/>
          <a:cs typeface="+mn-cs"/>
        </a:defRPr>
      </a:lvl4pPr>
      <a:lvl5pPr marL="1828383" algn="l" defTabSz="914192" rtl="0" eaLnBrk="1" latinLnBrk="0" hangingPunct="1">
        <a:defRPr sz="1765" kern="1200">
          <a:solidFill>
            <a:schemeClr val="tx1"/>
          </a:solidFill>
          <a:latin typeface="+mn-lt"/>
          <a:ea typeface="+mn-ea"/>
          <a:cs typeface="+mn-cs"/>
        </a:defRPr>
      </a:lvl5pPr>
      <a:lvl6pPr marL="2285479" algn="l" defTabSz="914192" rtl="0" eaLnBrk="1" latinLnBrk="0" hangingPunct="1">
        <a:defRPr sz="1765" kern="1200">
          <a:solidFill>
            <a:schemeClr val="tx1"/>
          </a:solidFill>
          <a:latin typeface="+mn-lt"/>
          <a:ea typeface="+mn-ea"/>
          <a:cs typeface="+mn-cs"/>
        </a:defRPr>
      </a:lvl6pPr>
      <a:lvl7pPr marL="2742575" algn="l" defTabSz="914192" rtl="0" eaLnBrk="1" latinLnBrk="0" hangingPunct="1">
        <a:defRPr sz="1765" kern="1200">
          <a:solidFill>
            <a:schemeClr val="tx1"/>
          </a:solidFill>
          <a:latin typeface="+mn-lt"/>
          <a:ea typeface="+mn-ea"/>
          <a:cs typeface="+mn-cs"/>
        </a:defRPr>
      </a:lvl7pPr>
      <a:lvl8pPr marL="3199670" algn="l" defTabSz="914192" rtl="0" eaLnBrk="1" latinLnBrk="0" hangingPunct="1">
        <a:defRPr sz="1765" kern="1200">
          <a:solidFill>
            <a:schemeClr val="tx1"/>
          </a:solidFill>
          <a:latin typeface="+mn-lt"/>
          <a:ea typeface="+mn-ea"/>
          <a:cs typeface="+mn-cs"/>
        </a:defRPr>
      </a:lvl8pPr>
      <a:lvl9pPr marL="3656767" algn="l" defTabSz="914192" rtl="0" eaLnBrk="1" latinLnBrk="0" hangingPunct="1">
        <a:defRPr sz="176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4.xml"/><Relationship Id="rId13" Type="http://schemas.openxmlformats.org/officeDocument/2006/relationships/slide" Target="slide5.xml"/><Relationship Id="rId3" Type="http://schemas.openxmlformats.org/officeDocument/2006/relationships/hyperlink" Target="https://www.microsoft.com/en-us/microsoft-365/blog/2019/01/02/introducing-new-advanced-security-and-compliance-offerings-for-microsoft-365/" TargetMode="External"/><Relationship Id="rId7" Type="http://schemas.openxmlformats.org/officeDocument/2006/relationships/slide" Target="slide2.xml"/><Relationship Id="rId12" Type="http://schemas.openxmlformats.org/officeDocument/2006/relationships/slide" Target="slide3.xml"/><Relationship Id="rId2" Type="http://schemas.openxmlformats.org/officeDocument/2006/relationships/hyperlink" Target="https://docs.microsoft.com/en-us/enterprise-mobility-security/" TargetMode="External"/><Relationship Id="rId1" Type="http://schemas.openxmlformats.org/officeDocument/2006/relationships/slideLayout" Target="../slideLayouts/slideLayout2.xml"/><Relationship Id="rId6" Type="http://schemas.openxmlformats.org/officeDocument/2006/relationships/hyperlink" Target="https://www.microsoft.com/en-us/microsoft-365/enterprise?rtc=1" TargetMode="External"/><Relationship Id="rId11" Type="http://schemas.openxmlformats.org/officeDocument/2006/relationships/slide" Target="slide10.xml"/><Relationship Id="rId5" Type="http://schemas.openxmlformats.org/officeDocument/2006/relationships/hyperlink" Target="https://docs.microsoft.com/en-us/windows/" TargetMode="External"/><Relationship Id="rId10" Type="http://schemas.openxmlformats.org/officeDocument/2006/relationships/slide" Target="slide9.xml"/><Relationship Id="rId4" Type="http://schemas.openxmlformats.org/officeDocument/2006/relationships/hyperlink" Target="https://docs.microsoft.com/en-us/office/" TargetMode="External"/><Relationship Id="rId9" Type="http://schemas.openxmlformats.org/officeDocument/2006/relationships/slide" Target="slide6.xml"/><Relationship Id="rId14" Type="http://schemas.openxmlformats.org/officeDocument/2006/relationships/slide" Target="slide8.xml"/></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slide" Target="slide1.xml"/><Relationship Id="rId3" Type="http://schemas.openxmlformats.org/officeDocument/2006/relationships/hyperlink" Target="https://docs.microsoft.com/en-us/windows/security/threat-protection/windows-defender-security-center/windows-defender-security-center" TargetMode="External"/><Relationship Id="rId7" Type="http://schemas.openxmlformats.org/officeDocument/2006/relationships/hyperlink" Target="https://docs.microsoft.com/en-us/microsoft-365/security/mtp/microsoft-secure-score" TargetMode="External"/><Relationship Id="rId17" Type="http://schemas.openxmlformats.org/officeDocument/2006/relationships/hyperlink" Target="https://docs.microsoft.com/en-us/microsoft-365/compliance/compliance-score-calculation?view=o365-worldwide" TargetMode="External"/><Relationship Id="rId2" Type="http://schemas.openxmlformats.org/officeDocument/2006/relationships/image" Target="../media/image7.png"/><Relationship Id="rId16" Type="http://schemas.openxmlformats.org/officeDocument/2006/relationships/hyperlink" Target="https://docs.microsoft.com/en-us/microsoft-365/compliance/microsoft-365-compliance-center" TargetMode="External"/><Relationship Id="rId1" Type="http://schemas.openxmlformats.org/officeDocument/2006/relationships/slideLayout" Target="../slideLayouts/slideLayout1.xml"/><Relationship Id="rId6" Type="http://schemas.openxmlformats.org/officeDocument/2006/relationships/hyperlink" Target="https://docs.microsoft.com/en-us/microsoft-365/security/mtp/overview-security-center" TargetMode="External"/><Relationship Id="rId5" Type="http://schemas.openxmlformats.org/officeDocument/2006/relationships/hyperlink" Target="https://docs.microsoft.com/en-us/microsoft-365/security/office-365-security/security-dashboard" TargetMode="External"/><Relationship Id="rId15" Type="http://schemas.openxmlformats.org/officeDocument/2006/relationships/image" Target="../media/image22.png"/><Relationship Id="rId4" Type="http://schemas.openxmlformats.org/officeDocument/2006/relationships/hyperlink" Target="https://docs.microsoft.com/en-us/configmgr/" TargetMode="External"/><Relationship Id="rId14" Type="http://schemas.openxmlformats.org/officeDocument/2006/relationships/image" Target="../media/image80.pn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8.png"/><Relationship Id="rId7" Type="http://schemas.openxmlformats.org/officeDocument/2006/relationships/hyperlink" Target="https://support.office.com/en-us/article/choose-between-mdm-for-office-365-and-microsoft-intune-c93d9ab9-efb2-4349-9b93-30c30562ee22" TargetMode="External"/><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hyperlink" Target="https://docs.microsoft.com/en-us/intune/" TargetMode="External"/><Relationship Id="rId5" Type="http://schemas.openxmlformats.org/officeDocument/2006/relationships/hyperlink" Target="https://www.microsoft.com/en-us/microsoft-365/blog/2019/11/04/use-the-power-of-cloud-intelligence-to-simplify-and-accelerate-it-and-the-move-to-a-modern-workplace/" TargetMode="External"/><Relationship Id="rId10" Type="http://schemas.openxmlformats.org/officeDocument/2006/relationships/image" Target="../media/image80.png"/><Relationship Id="rId4" Type="http://schemas.openxmlformats.org/officeDocument/2006/relationships/hyperlink" Target="https://docs.microsoft.com/en-us/windows/security/threat-protection/windows-defender-system-guard/system-guard-how-hardware-based-root-of-trust-helps-protect-windows" TargetMode="External"/><Relationship Id="rId9" Type="http://schemas.openxmlformats.org/officeDocument/2006/relationships/slide" Target="slide1.xml"/></Relationships>
</file>

<file path=ppt/slides/_rels/slide3.xml.rels><?xml version="1.0" encoding="UTF-8" standalone="yes"?>
<Relationships xmlns="http://schemas.openxmlformats.org/package/2006/relationships"><Relationship Id="rId8" Type="http://schemas.openxmlformats.org/officeDocument/2006/relationships/hyperlink" Target="https://docs.microsoft.com/en-us/azure/active-directory/conditional-access/index" TargetMode="External"/><Relationship Id="rId13" Type="http://schemas.openxmlformats.org/officeDocument/2006/relationships/image" Target="../media/image9.png"/><Relationship Id="rId18" Type="http://schemas.openxmlformats.org/officeDocument/2006/relationships/image" Target="../media/image11.png"/><Relationship Id="rId3" Type="http://schemas.openxmlformats.org/officeDocument/2006/relationships/hyperlink" Target="https://docs.microsoft.com/en-us/windows/security/identity-protection/credential-guard/credential-guard" TargetMode="External"/><Relationship Id="rId7" Type="http://schemas.openxmlformats.org/officeDocument/2006/relationships/hyperlink" Target="https://docs.microsoft.com/en-us/azure/active-directory/authentication/index" TargetMode="External"/><Relationship Id="rId12" Type="http://schemas.openxmlformats.org/officeDocument/2006/relationships/image" Target="../media/image7.png"/><Relationship Id="rId17" Type="http://schemas.openxmlformats.org/officeDocument/2006/relationships/image" Target="../media/image10.png"/><Relationship Id="rId2" Type="http://schemas.openxmlformats.org/officeDocument/2006/relationships/hyperlink" Target="https://docs.microsoft.com/en-us/windows/security/identity-protection/hello-for-business/hello-identity-verification" TargetMode="External"/><Relationship Id="rId16" Type="http://schemas.openxmlformats.org/officeDocument/2006/relationships/image" Target="../media/image80.png"/><Relationship Id="rId1" Type="http://schemas.openxmlformats.org/officeDocument/2006/relationships/slideLayout" Target="../slideLayouts/slideLayout1.xml"/><Relationship Id="rId6" Type="http://schemas.openxmlformats.org/officeDocument/2006/relationships/hyperlink" Target="https://docs.microsoft.com/en-us/azure/active-directory/manage-apps/index" TargetMode="External"/><Relationship Id="rId11" Type="http://schemas.openxmlformats.org/officeDocument/2006/relationships/hyperlink" Target="https://azure.microsoft.com/en-us/pricing/details/active-directory/" TargetMode="External"/><Relationship Id="rId5" Type="http://schemas.openxmlformats.org/officeDocument/2006/relationships/hyperlink" Target="https://docs.microsoft.com/en-us/azure/active-directory/governance/index" TargetMode="External"/><Relationship Id="rId15" Type="http://schemas.openxmlformats.org/officeDocument/2006/relationships/slide" Target="slide1.xml"/><Relationship Id="rId10" Type="http://schemas.openxmlformats.org/officeDocument/2006/relationships/hyperlink" Target="https://docs.microsoft.com/en-us/azure/active-directory/b2b/index" TargetMode="External"/><Relationship Id="rId19" Type="http://schemas.openxmlformats.org/officeDocument/2006/relationships/hyperlink" Target="https://azure.microsoft.com/en-us/pricing/details/active-directory/external-identities/" TargetMode="External"/><Relationship Id="rId4" Type="http://schemas.openxmlformats.org/officeDocument/2006/relationships/hyperlink" Target="https://docs.microsoft.com/en-us/azure/active-directory/" TargetMode="External"/><Relationship Id="rId9" Type="http://schemas.openxmlformats.org/officeDocument/2006/relationships/hyperlink" Target="https://docs.microsoft.com/en-us/azure/active-directory/reports-monitoring/index"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azure.microsoft.com/en-us/pricing/details/active-directory/" TargetMode="External"/><Relationship Id="rId13" Type="http://schemas.openxmlformats.org/officeDocument/2006/relationships/slide" Target="slide1.xml"/><Relationship Id="rId3" Type="http://schemas.openxmlformats.org/officeDocument/2006/relationships/hyperlink" Target="https://docs.microsoft.com/en-us/azure/active-directory/governance/index" TargetMode="External"/><Relationship Id="rId7" Type="http://schemas.openxmlformats.org/officeDocument/2006/relationships/hyperlink" Target="https://docs.microsoft.com/en-us/azure/active-directory/privileged-identity-management/index" TargetMode="External"/><Relationship Id="rId2" Type="http://schemas.openxmlformats.org/officeDocument/2006/relationships/hyperlink" Target="https://docs.microsoft.com/en-us/azure/active-directory/" TargetMode="External"/><Relationship Id="rId16" Type="http://schemas.openxmlformats.org/officeDocument/2006/relationships/image" Target="../media/image12.png"/><Relationship Id="rId1" Type="http://schemas.openxmlformats.org/officeDocument/2006/relationships/slideLayout" Target="../slideLayouts/slideLayout1.xml"/><Relationship Id="rId6" Type="http://schemas.openxmlformats.org/officeDocument/2006/relationships/hyperlink" Target="https://docs.microsoft.com/en-us/azure/active-directory/identity-protection/index" TargetMode="External"/><Relationship Id="rId11" Type="http://schemas.openxmlformats.org/officeDocument/2006/relationships/image" Target="../media/image9.png"/><Relationship Id="rId5" Type="http://schemas.openxmlformats.org/officeDocument/2006/relationships/hyperlink" Target="https://docs.microsoft.com/en-us/azure/active-directory/governance/access-reviews-overview" TargetMode="External"/><Relationship Id="rId15" Type="http://schemas.openxmlformats.org/officeDocument/2006/relationships/image" Target="../media/image11.png"/><Relationship Id="rId10" Type="http://schemas.openxmlformats.org/officeDocument/2006/relationships/image" Target="../media/image7.png"/><Relationship Id="rId4" Type="http://schemas.openxmlformats.org/officeDocument/2006/relationships/hyperlink" Target="https://docs.microsoft.com/en-us/azure/active-directory/governance/entitlement-management-overview" TargetMode="External"/><Relationship Id="rId9" Type="http://schemas.openxmlformats.org/officeDocument/2006/relationships/hyperlink" Target="https://docs.microsoft.com/en-us/microsoft-365/compliance/privileged-access-management-overview" TargetMode="External"/><Relationship Id="rId14" Type="http://schemas.openxmlformats.org/officeDocument/2006/relationships/image" Target="../media/image80.png"/></Relationships>
</file>

<file path=ppt/slides/_rels/slide5.xml.rels><?xml version="1.0" encoding="UTF-8" standalone="yes"?>
<Relationships xmlns="http://schemas.openxmlformats.org/package/2006/relationships"><Relationship Id="rId8" Type="http://schemas.openxmlformats.org/officeDocument/2006/relationships/hyperlink" Target="https://docs.microsoft.com/en-us/microsoft-365/compliance/manage-legal-investigations" TargetMode="External"/><Relationship Id="rId18" Type="http://schemas.openxmlformats.org/officeDocument/2006/relationships/image" Target="../media/image14.png"/><Relationship Id="rId3" Type="http://schemas.openxmlformats.org/officeDocument/2006/relationships/hyperlink" Target="https://docs.microsoft.com/en-us/windows/security/information-protection/bitlocker/bitlocker-overview" TargetMode="External"/><Relationship Id="rId7" Type="http://schemas.openxmlformats.org/officeDocument/2006/relationships/hyperlink" Target="https://techcommunity.microsoft.com/t5/Enterprise-Mobility-Security/Microsoft-expands-BitLocker-management-capabilities-for-the/ba-p/544329" TargetMode="External"/><Relationship Id="rId12" Type="http://schemas.openxmlformats.org/officeDocument/2006/relationships/image" Target="../media/image9.png"/><Relationship Id="rId17" Type="http://schemas.openxmlformats.org/officeDocument/2006/relationships/image" Target="../media/image11.png"/><Relationship Id="rId2" Type="http://schemas.openxmlformats.org/officeDocument/2006/relationships/hyperlink" Target="https://docs.microsoft.com/en-us/windows/security/information-protection/windows-information-protection/protect-enterprise-data-using-wip" TargetMode="External"/><Relationship Id="rId16"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hyperlink" Target="https://docs.microsoft.com/en-us/intune/apps/app-protection-policy" TargetMode="External"/><Relationship Id="rId11" Type="http://schemas.openxmlformats.org/officeDocument/2006/relationships/image" Target="../media/image7.png"/><Relationship Id="rId5" Type="http://schemas.openxmlformats.org/officeDocument/2006/relationships/hyperlink" Target="https://azure.microsoft.com/en-us/pricing/details/information-protection/" TargetMode="External"/><Relationship Id="rId15" Type="http://schemas.openxmlformats.org/officeDocument/2006/relationships/image" Target="../media/image80.png"/><Relationship Id="rId10" Type="http://schemas.openxmlformats.org/officeDocument/2006/relationships/hyperlink" Target="https://docs.microsoft.com/en-us/microsoft-365/compliance/ome" TargetMode="External"/><Relationship Id="rId19" Type="http://schemas.openxmlformats.org/officeDocument/2006/relationships/image" Target="../media/image15.png"/><Relationship Id="rId4" Type="http://schemas.openxmlformats.org/officeDocument/2006/relationships/hyperlink" Target="https://docs.microsoft.com/en-us/azure/information-protection/" TargetMode="External"/><Relationship Id="rId9" Type="http://schemas.openxmlformats.org/officeDocument/2006/relationships/hyperlink" Target="https://docs.microsoft.com/en-us/microsoft-365/compliance/data-loss-prevention-policies" TargetMode="External"/><Relationship Id="rId14" Type="http://schemas.openxmlformats.org/officeDocument/2006/relationships/slide" Target="slide1.xml"/></Relationships>
</file>

<file path=ppt/slides/_rels/slide6.xml.rels><?xml version="1.0" encoding="UTF-8" standalone="yes"?>
<Relationships xmlns="http://schemas.openxmlformats.org/package/2006/relationships"><Relationship Id="rId3" Type="http://schemas.openxmlformats.org/officeDocument/2006/relationships/image" Target="../media/image90.png"/><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8" Type="http://schemas.openxmlformats.org/officeDocument/2006/relationships/hyperlink" Target="https://docs.microsoft.com/en-us/microsoft-365/compliance/ome-advanced-message-encryption" TargetMode="External"/><Relationship Id="rId13" Type="http://schemas.openxmlformats.org/officeDocument/2006/relationships/hyperlink" Target="https://docs.microsoft.com/en-us/microsoft-365/compliance/dlp-microsoft-teams" TargetMode="External"/><Relationship Id="rId18" Type="http://schemas.openxmlformats.org/officeDocument/2006/relationships/hyperlink" Target="https://docs.microsoft.com/en-us/microsoft-365/compliance/controlling-your-data-using-customer-key" TargetMode="External"/><Relationship Id="rId26" Type="http://schemas.openxmlformats.org/officeDocument/2006/relationships/hyperlink" Target="https://docs.microsoft.com/en-us/microsoft-365/compliance/communication-compliance?view=o365-worldwide" TargetMode="External"/><Relationship Id="rId3" Type="http://schemas.openxmlformats.org/officeDocument/2006/relationships/hyperlink" Target="https://docs.microsoft.com/en-us/azure/information-protection/" TargetMode="External"/><Relationship Id="rId21" Type="http://schemas.openxmlformats.org/officeDocument/2006/relationships/image" Target="../media/image9.png"/><Relationship Id="rId7" Type="http://schemas.openxmlformats.org/officeDocument/2006/relationships/hyperlink" Target="https://docs.microsoft.com/en-us/microsoft-365/compliance/apply-sensitivity-label-automatically" TargetMode="External"/><Relationship Id="rId12" Type="http://schemas.openxmlformats.org/officeDocument/2006/relationships/hyperlink" Target="https://docs.microsoft.com/en-us/microsoft-365/compliance/data-classification-activity-explorer?view=o365-worldwide" TargetMode="External"/><Relationship Id="rId17" Type="http://schemas.openxmlformats.org/officeDocument/2006/relationships/hyperlink" Target="https://docs.microsoft.com/en-us/microsoft-365/compliance/archiving-third-party-data?view=o365-worldwide" TargetMode="External"/><Relationship Id="rId25" Type="http://schemas.openxmlformats.org/officeDocument/2006/relationships/hyperlink" Target="https://docs.microsoft.com/en-us/microsoft-365/compliance/insider-risk-management?view=o365-worldwide" TargetMode="External"/><Relationship Id="rId2" Type="http://schemas.openxmlformats.org/officeDocument/2006/relationships/hyperlink" Target="https://docs.microsoft.com/en-us/cloud-app-security/" TargetMode="External"/><Relationship Id="rId16" Type="http://schemas.openxmlformats.org/officeDocument/2006/relationships/hyperlink" Target="https://docs.microsoft.com/en-us/microsoft-365/compliance/records-management?view=o365-worldwide" TargetMode="External"/><Relationship Id="rId20" Type="http://schemas.openxmlformats.org/officeDocument/2006/relationships/hyperlink" Target="https://docs.microsoft.com/en-us/microsoft-365/compliance/advanced-audit?view=o365-worldwide" TargetMode="External"/><Relationship Id="rId29" Type="http://schemas.openxmlformats.org/officeDocument/2006/relationships/hyperlink" Target="https://docs.microsoft.com/en-us/microsoft-365/compliance/privileged-access-management-overview?view=o365-worldwide" TargetMode="External"/><Relationship Id="rId1" Type="http://schemas.openxmlformats.org/officeDocument/2006/relationships/slideLayout" Target="../slideLayouts/slideLayout1.xml"/><Relationship Id="rId6" Type="http://schemas.openxmlformats.org/officeDocument/2006/relationships/hyperlink" Target="https://docs.microsoft.com/en-us/microsoft-365/compliance/endpoint-dlp-learn-about" TargetMode="External"/><Relationship Id="rId11" Type="http://schemas.openxmlformats.org/officeDocument/2006/relationships/hyperlink" Target="https://docs.microsoft.com/en-us/microsoft-365/compliance/data-classification-content-explorer?view=o365-worldwide" TargetMode="External"/><Relationship Id="rId24" Type="http://schemas.openxmlformats.org/officeDocument/2006/relationships/image" Target="../media/image7.png"/><Relationship Id="rId5" Type="http://schemas.openxmlformats.org/officeDocument/2006/relationships/hyperlink" Target="https://docs.microsoft.com/en-us/microsoft-365/compliance/classifier-learn-about" TargetMode="External"/><Relationship Id="rId15" Type="http://schemas.openxmlformats.org/officeDocument/2006/relationships/hyperlink" Target="https://docs.microsoft.com/en-us/microsoft-365/compliance/disposition?view=o365-worldwide" TargetMode="External"/><Relationship Id="rId23" Type="http://schemas.openxmlformats.org/officeDocument/2006/relationships/image" Target="../media/image130.png"/><Relationship Id="rId28" Type="http://schemas.openxmlformats.org/officeDocument/2006/relationships/hyperlink" Target="https://docs.microsoft.com/en-us/microsoft-365/compliance/customer-lockbox-requests?view=o365-worldwide" TargetMode="External"/><Relationship Id="rId10" Type="http://schemas.openxmlformats.org/officeDocument/2006/relationships/hyperlink" Target="https://docs.microsoft.com/en-us/microsoft-365/compliance/double-key-encryption" TargetMode="External"/><Relationship Id="rId19" Type="http://schemas.openxmlformats.org/officeDocument/2006/relationships/hyperlink" Target="https://docs.microsoft.com/en-us/microsoft-365/compliance/overview-ediscovery-20?view=o365-worldwide" TargetMode="External"/><Relationship Id="rId4" Type="http://schemas.openxmlformats.org/officeDocument/2006/relationships/hyperlink" Target="https://azure.microsoft.com/en-us/pricing/details/information-protection/" TargetMode="External"/><Relationship Id="rId9" Type="http://schemas.openxmlformats.org/officeDocument/2006/relationships/hyperlink" Target="https://docs.microsoft.com/en-us/azure/information-protection/deploy-aip-scanner" TargetMode="External"/><Relationship Id="rId14" Type="http://schemas.openxmlformats.org/officeDocument/2006/relationships/hyperlink" Target="https://docs.microsoft.com/en-us/microsoft-365/compliance/apply-retention-labels-automatically?view=o365-worldwide" TargetMode="External"/><Relationship Id="rId22" Type="http://schemas.openxmlformats.org/officeDocument/2006/relationships/slide" Target="slide1.xml"/><Relationship Id="rId27" Type="http://schemas.openxmlformats.org/officeDocument/2006/relationships/hyperlink" Target="https://docs.microsoft.com/en-us/microsoft-365/compliance/information-barriers?view=o365-worldwide" TargetMode="External"/></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9.png"/><Relationship Id="rId3" Type="http://schemas.openxmlformats.org/officeDocument/2006/relationships/hyperlink" Target="https://docs.microsoft.com/en-us/windows/security/threat-protection/" TargetMode="External"/><Relationship Id="rId7" Type="http://schemas.openxmlformats.org/officeDocument/2006/relationships/hyperlink" Target="https://docs.microsoft.com/en-us/office365/servicedescriptions/exchange-online-protection-service-description/exchange-online-protection-service-description" TargetMode="External"/><Relationship Id="rId12" Type="http://schemas.openxmlformats.org/officeDocument/2006/relationships/image" Target="../media/image18.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hyperlink" Target="https://docs.microsoft.com/en-us/advanced-threat-analytics/" TargetMode="External"/><Relationship Id="rId11" Type="http://schemas.openxmlformats.org/officeDocument/2006/relationships/image" Target="../media/image80.png"/><Relationship Id="rId5" Type="http://schemas.openxmlformats.org/officeDocument/2006/relationships/hyperlink" Target="https://docs.microsoft.com/en-us/windows/security/threat-protection/windows-defender-antivirus/windows-defender-antivirus-in-windows-10" TargetMode="External"/><Relationship Id="rId10" Type="http://schemas.openxmlformats.org/officeDocument/2006/relationships/slide" Target="slide1.xml"/><Relationship Id="rId4" Type="http://schemas.openxmlformats.org/officeDocument/2006/relationships/hyperlink" Target="https://docs.microsoft.com/en-us/windows/security/threat-protection/microsoft-defender-atp/overview-attack-surface-redu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docs.microsoft.com/en-us/windows/security/threat-protection/microsoft-defender-atp/microsoft-threat-experts" TargetMode="External"/><Relationship Id="rId13" Type="http://schemas.openxmlformats.org/officeDocument/2006/relationships/hyperlink" Target="https://docs.microsoft.com/en-us/microsoft-365/security/office-365-security/office-365-atp" TargetMode="External"/><Relationship Id="rId18" Type="http://schemas.openxmlformats.org/officeDocument/2006/relationships/image" Target="../media/image21.png"/><Relationship Id="rId3" Type="http://schemas.openxmlformats.org/officeDocument/2006/relationships/hyperlink" Target="https://docs.microsoft.com/en-us/windows/security/threat-protection/" TargetMode="External"/><Relationship Id="rId7" Type="http://schemas.openxmlformats.org/officeDocument/2006/relationships/hyperlink" Target="https://docs.microsoft.com/en-us/windows/security/threat-protection/microsoft-defender-atp/overview-secure-score" TargetMode="External"/><Relationship Id="rId12" Type="http://schemas.openxmlformats.org/officeDocument/2006/relationships/hyperlink" Target="https://docs.microsoft.com/en-us/microsoft-365/security/office-365-security/safe-docs?view=o365-worldwide" TargetMode="External"/><Relationship Id="rId17" Type="http://schemas.openxmlformats.org/officeDocument/2006/relationships/image" Target="../media/image20.png"/><Relationship Id="rId2" Type="http://schemas.openxmlformats.org/officeDocument/2006/relationships/image" Target="../media/image7.png"/><Relationship Id="rId16" Type="http://schemas.openxmlformats.org/officeDocument/2006/relationships/image" Target="../media/image80.png"/><Relationship Id="rId1" Type="http://schemas.openxmlformats.org/officeDocument/2006/relationships/slideLayout" Target="../slideLayouts/slideLayout1.xml"/><Relationship Id="rId6" Type="http://schemas.openxmlformats.org/officeDocument/2006/relationships/hyperlink" Target="https://docs.microsoft.com/en-us/windows/security/threat-protection/microsoft-defender-atp/automated-investigations" TargetMode="External"/><Relationship Id="rId11" Type="http://schemas.openxmlformats.org/officeDocument/2006/relationships/hyperlink" Target="https://docs.microsoft.com/en-us/azure/active-directory/identity-protection/index" TargetMode="External"/><Relationship Id="rId5" Type="http://schemas.openxmlformats.org/officeDocument/2006/relationships/hyperlink" Target="https://docs.microsoft.com/en-us/windows/security/threat-protection/microsoft-defender-atp/overview-endpoint-detection-response" TargetMode="External"/><Relationship Id="rId15" Type="http://schemas.openxmlformats.org/officeDocument/2006/relationships/slide" Target="slide1.xml"/><Relationship Id="rId10" Type="http://schemas.openxmlformats.org/officeDocument/2006/relationships/hyperlink" Target="https://docs.microsoft.com/en-us/cloud-app-security/" TargetMode="External"/><Relationship Id="rId19" Type="http://schemas.openxmlformats.org/officeDocument/2006/relationships/hyperlink" Target="https://docs.microsoft.com/en-us/microsoft-365/security/mtp/microsoft-threat-protection?view=o365-worldwide" TargetMode="External"/><Relationship Id="rId4" Type="http://schemas.openxmlformats.org/officeDocument/2006/relationships/hyperlink" Target="https://docs.microsoft.com/en-us/windows/security/threat-protection/microsoft-defender-atp/next-gen-threat-and-vuln-mgt" TargetMode="External"/><Relationship Id="rId9" Type="http://schemas.openxmlformats.org/officeDocument/2006/relationships/hyperlink" Target="https://docs.microsoft.com/en-us/azure-advanced-threat-protection/" TargetMode="External"/><Relationship Id="rId1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hlinkClick r:id="rId2" tooltip="Enterprise Mobility + Security is an intelligent mobility management and security platform. It helps protect and secure your organization and empowers your employees to work in new and flexible ways."/>
            <a:extLst>
              <a:ext uri="{FF2B5EF4-FFF2-40B4-BE49-F238E27FC236}">
                <a16:creationId xmlns:a16="http://schemas.microsoft.com/office/drawing/2014/main" id="{5DDCFD1D-F40A-44F7-B4DB-165D2BE71B71}"/>
              </a:ext>
            </a:extLst>
          </p:cNvPr>
          <p:cNvSpPr/>
          <p:nvPr/>
        </p:nvSpPr>
        <p:spPr bwMode="auto">
          <a:xfrm>
            <a:off x="7498079" y="106742"/>
            <a:ext cx="2172393" cy="190293"/>
          </a:xfrm>
          <a:prstGeom prst="rect">
            <a:avLst/>
          </a:prstGeom>
          <a:no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it-IT" sz="2000" b="0" i="0" u="none" strike="noStrike" kern="1200" cap="none" spc="0" normalizeH="0" baseline="0" noProof="0" dirty="0">
              <a:ln>
                <a:noFill/>
              </a:ln>
              <a:gradFill>
                <a:gsLst>
                  <a:gs pos="0">
                    <a:srgbClr val="FFFFFF"/>
                  </a:gs>
                  <a:gs pos="100000">
                    <a:srgbClr val="FFFFFF"/>
                  </a:gs>
                </a:gsLst>
                <a:lin ang="5400000" scaled="0"/>
              </a:gradFill>
              <a:effectLst/>
              <a:uLnTx/>
              <a:uFillTx/>
              <a:latin typeface="Segoe UI"/>
              <a:ea typeface="+mn-ea"/>
              <a:cs typeface="+mn-cs"/>
            </a:endParaRPr>
          </a:p>
        </p:txBody>
      </p:sp>
      <p:sp>
        <p:nvSpPr>
          <p:cNvPr id="49" name="Title 5">
            <a:extLst>
              <a:ext uri="{FF2B5EF4-FFF2-40B4-BE49-F238E27FC236}">
                <a16:creationId xmlns:a16="http://schemas.microsoft.com/office/drawing/2014/main" id="{AF21EFA5-F115-402A-BCD5-CC1FA8BBA429}"/>
              </a:ext>
            </a:extLst>
          </p:cNvPr>
          <p:cNvSpPr txBox="1">
            <a:spLocks/>
          </p:cNvSpPr>
          <p:nvPr/>
        </p:nvSpPr>
        <p:spPr>
          <a:xfrm>
            <a:off x="101197" y="554531"/>
            <a:ext cx="3827951" cy="1782946"/>
          </a:xfrm>
          <a:prstGeom prst="rect">
            <a:avLst/>
          </a:prstGeom>
        </p:spPr>
        <p:txBody>
          <a:bodyPr/>
          <a:lstStyle>
            <a:lvl1pPr algn="l" defTabSz="913330" rtl="0" fontAlgn="base">
              <a:lnSpc>
                <a:spcPct val="90000"/>
              </a:lnSpc>
              <a:spcBef>
                <a:spcPct val="0"/>
              </a:spcBef>
              <a:spcAft>
                <a:spcPct val="0"/>
              </a:spcAft>
              <a:defRPr lang="en-US" sz="5293" kern="1200" spc="-100" dirty="0">
                <a:ln w="3175">
                  <a:noFill/>
                </a:ln>
                <a:gradFill>
                  <a:gsLst>
                    <a:gs pos="1250">
                      <a:schemeClr val="tx1"/>
                    </a:gs>
                    <a:gs pos="100000">
                      <a:schemeClr val="tx1"/>
                    </a:gs>
                  </a:gsLst>
                  <a:lin ang="5400000" scaled="0"/>
                </a:gradFill>
                <a:latin typeface="+mj-lt"/>
                <a:ea typeface="ＭＳ Ｐゴシック" charset="0"/>
                <a:cs typeface="Segoe UI" pitchFamily="34" charset="0"/>
              </a:defRPr>
            </a:lvl1pPr>
            <a:lvl2pPr algn="l" defTabSz="913330" rtl="0" fontAlgn="base">
              <a:lnSpc>
                <a:spcPct val="90000"/>
              </a:lnSpc>
              <a:spcBef>
                <a:spcPct val="0"/>
              </a:spcBef>
              <a:spcAft>
                <a:spcPct val="0"/>
              </a:spcAft>
              <a:defRPr sz="5293">
                <a:solidFill>
                  <a:schemeClr val="tx1"/>
                </a:solidFill>
                <a:latin typeface="Segoe UI Light" charset="0"/>
                <a:ea typeface="ＭＳ Ｐゴシック" charset="0"/>
              </a:defRPr>
            </a:lvl2pPr>
            <a:lvl3pPr algn="l" defTabSz="913330" rtl="0" fontAlgn="base">
              <a:lnSpc>
                <a:spcPct val="90000"/>
              </a:lnSpc>
              <a:spcBef>
                <a:spcPct val="0"/>
              </a:spcBef>
              <a:spcAft>
                <a:spcPct val="0"/>
              </a:spcAft>
              <a:defRPr sz="5293">
                <a:solidFill>
                  <a:schemeClr val="tx1"/>
                </a:solidFill>
                <a:latin typeface="Segoe UI Light" charset="0"/>
                <a:ea typeface="ＭＳ Ｐゴシック" charset="0"/>
              </a:defRPr>
            </a:lvl3pPr>
            <a:lvl4pPr algn="l" defTabSz="913330" rtl="0" fontAlgn="base">
              <a:lnSpc>
                <a:spcPct val="90000"/>
              </a:lnSpc>
              <a:spcBef>
                <a:spcPct val="0"/>
              </a:spcBef>
              <a:spcAft>
                <a:spcPct val="0"/>
              </a:spcAft>
              <a:defRPr sz="5293">
                <a:solidFill>
                  <a:schemeClr val="tx1"/>
                </a:solidFill>
                <a:latin typeface="Segoe UI Light" charset="0"/>
                <a:ea typeface="ＭＳ Ｐゴシック" charset="0"/>
              </a:defRPr>
            </a:lvl4pPr>
            <a:lvl5pPr algn="l" defTabSz="913330" rtl="0" fontAlgn="base">
              <a:lnSpc>
                <a:spcPct val="90000"/>
              </a:lnSpc>
              <a:spcBef>
                <a:spcPct val="0"/>
              </a:spcBef>
              <a:spcAft>
                <a:spcPct val="0"/>
              </a:spcAft>
              <a:defRPr sz="5293">
                <a:solidFill>
                  <a:schemeClr val="tx1"/>
                </a:solidFill>
                <a:latin typeface="Segoe UI Light" charset="0"/>
                <a:ea typeface="ＭＳ Ｐゴシック" charset="0"/>
              </a:defRPr>
            </a:lvl5pPr>
            <a:lvl6pPr marL="448107" algn="l" defTabSz="913330" rtl="0" fontAlgn="base">
              <a:lnSpc>
                <a:spcPct val="90000"/>
              </a:lnSpc>
              <a:spcBef>
                <a:spcPct val="0"/>
              </a:spcBef>
              <a:spcAft>
                <a:spcPct val="0"/>
              </a:spcAft>
              <a:defRPr sz="5293">
                <a:solidFill>
                  <a:schemeClr val="tx1"/>
                </a:solidFill>
                <a:latin typeface="Segoe UI Light" charset="0"/>
                <a:ea typeface="ＭＳ Ｐゴシック" charset="0"/>
              </a:defRPr>
            </a:lvl6pPr>
            <a:lvl7pPr marL="896214" algn="l" defTabSz="913330" rtl="0" fontAlgn="base">
              <a:lnSpc>
                <a:spcPct val="90000"/>
              </a:lnSpc>
              <a:spcBef>
                <a:spcPct val="0"/>
              </a:spcBef>
              <a:spcAft>
                <a:spcPct val="0"/>
              </a:spcAft>
              <a:defRPr sz="5293">
                <a:solidFill>
                  <a:schemeClr val="tx1"/>
                </a:solidFill>
                <a:latin typeface="Segoe UI Light" charset="0"/>
                <a:ea typeface="ＭＳ Ｐゴシック" charset="0"/>
              </a:defRPr>
            </a:lvl7pPr>
            <a:lvl8pPr marL="1344321" algn="l" defTabSz="913330" rtl="0" fontAlgn="base">
              <a:lnSpc>
                <a:spcPct val="90000"/>
              </a:lnSpc>
              <a:spcBef>
                <a:spcPct val="0"/>
              </a:spcBef>
              <a:spcAft>
                <a:spcPct val="0"/>
              </a:spcAft>
              <a:defRPr sz="5293">
                <a:solidFill>
                  <a:schemeClr val="tx1"/>
                </a:solidFill>
                <a:latin typeface="Segoe UI Light" charset="0"/>
                <a:ea typeface="ＭＳ Ｐゴシック" charset="0"/>
              </a:defRPr>
            </a:lvl8pPr>
            <a:lvl9pPr marL="1792429" algn="l" defTabSz="913330" rtl="0" fontAlgn="base">
              <a:lnSpc>
                <a:spcPct val="90000"/>
              </a:lnSpc>
              <a:spcBef>
                <a:spcPct val="0"/>
              </a:spcBef>
              <a:spcAft>
                <a:spcPct val="0"/>
              </a:spcAft>
              <a:defRPr sz="5293">
                <a:solidFill>
                  <a:schemeClr val="tx1"/>
                </a:solidFill>
                <a:latin typeface="Segoe UI Light" charset="0"/>
                <a:ea typeface="ＭＳ Ｐゴシック" charset="0"/>
              </a:defRPr>
            </a:lvl9pPr>
          </a:lstStyle>
          <a:p>
            <a:pPr marL="0" marR="0" lvl="0" indent="0" algn="l" defTabSz="913330" rtl="0" eaLnBrk="1" fontAlgn="base" latinLnBrk="0" hangingPunct="1">
              <a:lnSpc>
                <a:spcPct val="90000"/>
              </a:lnSpc>
              <a:spcBef>
                <a:spcPct val="0"/>
              </a:spcBef>
              <a:spcAft>
                <a:spcPct val="0"/>
              </a:spcAft>
              <a:buClrTx/>
              <a:buSzTx/>
              <a:buFontTx/>
              <a:buNone/>
              <a:tabLst/>
              <a:defRPr/>
            </a:pPr>
            <a:r>
              <a:rPr kumimoji="0" lang="en-US" sz="2800" b="1" i="0" u="none" strike="noStrike" kern="1200" cap="none" spc="-100" normalizeH="0" baseline="0" noProof="0" dirty="0">
                <a:ln w="3175">
                  <a:noFill/>
                </a:ln>
                <a:gradFill>
                  <a:gsLst>
                    <a:gs pos="1250">
                      <a:srgbClr val="505050"/>
                    </a:gs>
                    <a:gs pos="100000">
                      <a:srgbClr val="505050"/>
                    </a:gs>
                  </a:gsLst>
                  <a:lin ang="5400000" scaled="0"/>
                </a:gradFill>
                <a:effectLst/>
                <a:uLnTx/>
                <a:uFillTx/>
                <a:latin typeface="Segoe UI Light"/>
                <a:ea typeface="ＭＳ Ｐゴシック" charset="0"/>
                <a:cs typeface="Segoe UI" pitchFamily="34" charset="0"/>
              </a:rPr>
              <a:t>Microsoft 365</a:t>
            </a:r>
          </a:p>
          <a:p>
            <a:pPr marL="0" marR="0" lvl="0" indent="0" algn="l" defTabSz="913330" rtl="0" eaLnBrk="1" fontAlgn="base" latinLnBrk="0" hangingPunct="1">
              <a:lnSpc>
                <a:spcPct val="90000"/>
              </a:lnSpc>
              <a:spcBef>
                <a:spcPct val="0"/>
              </a:spcBef>
              <a:spcAft>
                <a:spcPct val="0"/>
              </a:spcAft>
              <a:buClrTx/>
              <a:buSzTx/>
              <a:buFontTx/>
              <a:buNone/>
              <a:tabLst/>
              <a:defRPr/>
            </a:pPr>
            <a:r>
              <a:rPr kumimoji="0" lang="en-US" sz="2800" b="1" i="0" u="none" strike="noStrike" kern="1200" cap="none" spc="-100" normalizeH="0" baseline="0" noProof="0" dirty="0">
                <a:ln w="3175">
                  <a:noFill/>
                </a:ln>
                <a:gradFill>
                  <a:gsLst>
                    <a:gs pos="1250">
                      <a:srgbClr val="505050"/>
                    </a:gs>
                    <a:gs pos="100000">
                      <a:srgbClr val="505050"/>
                    </a:gs>
                  </a:gsLst>
                  <a:lin ang="5400000" scaled="0"/>
                </a:gradFill>
                <a:effectLst/>
                <a:uLnTx/>
                <a:uFillTx/>
                <a:latin typeface="Segoe UI Light"/>
                <a:ea typeface="ＭＳ Ｐゴシック" charset="0"/>
                <a:cs typeface="Segoe UI" pitchFamily="34" charset="0"/>
              </a:rPr>
              <a:t>Security &amp; Compliance</a:t>
            </a:r>
          </a:p>
          <a:p>
            <a:pPr marL="0" marR="0" lvl="0" indent="0" algn="l" defTabSz="913330" rtl="0" eaLnBrk="1" fontAlgn="base" latinLnBrk="0" hangingPunct="1">
              <a:lnSpc>
                <a:spcPct val="90000"/>
              </a:lnSpc>
              <a:spcBef>
                <a:spcPct val="0"/>
              </a:spcBef>
              <a:spcAft>
                <a:spcPct val="0"/>
              </a:spcAft>
              <a:buClrTx/>
              <a:buSzTx/>
              <a:buFontTx/>
              <a:buNone/>
              <a:tabLst/>
              <a:defRPr/>
            </a:pPr>
            <a:r>
              <a:rPr kumimoji="0" lang="en-US" sz="2800" b="1" i="0" u="none" strike="noStrike" kern="1200" cap="none" spc="-100" normalizeH="0" baseline="0" noProof="0" dirty="0">
                <a:ln w="3175">
                  <a:noFill/>
                </a:ln>
                <a:gradFill>
                  <a:gsLst>
                    <a:gs pos="1250">
                      <a:srgbClr val="505050"/>
                    </a:gs>
                    <a:gs pos="100000">
                      <a:srgbClr val="505050"/>
                    </a:gs>
                  </a:gsLst>
                  <a:lin ang="5400000" scaled="0"/>
                </a:gradFill>
                <a:effectLst/>
                <a:uLnTx/>
                <a:uFillTx/>
                <a:latin typeface="Segoe UI Light"/>
                <a:ea typeface="ＭＳ Ｐゴシック" charset="0"/>
                <a:cs typeface="Segoe UI" pitchFamily="34" charset="0"/>
              </a:rPr>
              <a:t>Platform</a:t>
            </a:r>
          </a:p>
          <a:p>
            <a:pPr marL="0" marR="0" lvl="0" indent="0" algn="l" defTabSz="913330" rtl="0" eaLnBrk="1" fontAlgn="base" latinLnBrk="0" hangingPunct="1">
              <a:lnSpc>
                <a:spcPct val="90000"/>
              </a:lnSpc>
              <a:spcBef>
                <a:spcPct val="0"/>
              </a:spcBef>
              <a:spcAft>
                <a:spcPct val="0"/>
              </a:spcAft>
              <a:buClrTx/>
              <a:buSzTx/>
              <a:buFontTx/>
              <a:buNone/>
              <a:tabLst/>
              <a:defRPr/>
            </a:pPr>
            <a:r>
              <a:rPr kumimoji="0" lang="en-US" sz="2000" b="1" i="1" u="none" strike="noStrike" kern="1200" cap="none" spc="-100" normalizeH="0" baseline="0" noProof="0">
                <a:ln w="3175">
                  <a:noFill/>
                </a:ln>
                <a:solidFill>
                  <a:srgbClr val="FF0000"/>
                </a:solidFill>
                <a:effectLst/>
                <a:uLnTx/>
                <a:uFillTx/>
                <a:latin typeface="Segoe UI Light"/>
                <a:ea typeface="ＭＳ Ｐゴシック" charset="0"/>
                <a:cs typeface="Segoe UI" pitchFamily="34" charset="0"/>
              </a:rPr>
              <a:t>December </a:t>
            </a:r>
            <a:r>
              <a:rPr kumimoji="0" lang="en-US" sz="2000" b="1" i="1" u="none" strike="noStrike" kern="1200" cap="none" spc="-100" normalizeH="0" baseline="0" noProof="0" dirty="0">
                <a:ln w="3175">
                  <a:noFill/>
                </a:ln>
                <a:solidFill>
                  <a:srgbClr val="FF0000"/>
                </a:solidFill>
                <a:effectLst/>
                <a:uLnTx/>
                <a:uFillTx/>
                <a:latin typeface="Segoe UI Light"/>
                <a:ea typeface="ＭＳ Ｐゴシック" charset="0"/>
                <a:cs typeface="Segoe UI" pitchFamily="34" charset="0"/>
              </a:rPr>
              <a:t>2020 update v</a:t>
            </a:r>
            <a:r>
              <a:rPr kumimoji="0" lang="en-US" sz="2000" b="1" i="1" u="none" strike="noStrike" kern="1200" cap="none" spc="-100" normalizeH="0" baseline="0" noProof="0">
                <a:ln w="3175">
                  <a:noFill/>
                </a:ln>
                <a:solidFill>
                  <a:srgbClr val="FF0000"/>
                </a:solidFill>
                <a:effectLst/>
                <a:uLnTx/>
                <a:uFillTx/>
                <a:latin typeface="Segoe UI Light"/>
                <a:ea typeface="ＭＳ Ｐゴシック" charset="0"/>
                <a:cs typeface="Segoe UI" pitchFamily="34" charset="0"/>
              </a:rPr>
              <a:t>.8.1</a:t>
            </a:r>
            <a:endParaRPr kumimoji="0" lang="en-US" sz="2000" b="1" i="1" u="none" strike="noStrike" kern="1200" cap="none" spc="-100" normalizeH="0" baseline="0" noProof="0" dirty="0">
              <a:ln w="3175">
                <a:noFill/>
              </a:ln>
              <a:solidFill>
                <a:srgbClr val="FF0000"/>
              </a:solidFill>
              <a:effectLst/>
              <a:uLnTx/>
              <a:uFillTx/>
              <a:latin typeface="Segoe UI Light"/>
              <a:ea typeface="ＭＳ Ｐゴシック" charset="0"/>
              <a:cs typeface="Segoe UI" pitchFamily="34" charset="0"/>
            </a:endParaRPr>
          </a:p>
        </p:txBody>
      </p:sp>
      <p:sp>
        <p:nvSpPr>
          <p:cNvPr id="53" name="Rectangle 52">
            <a:extLst>
              <a:ext uri="{FF2B5EF4-FFF2-40B4-BE49-F238E27FC236}">
                <a16:creationId xmlns:a16="http://schemas.microsoft.com/office/drawing/2014/main" id="{F24B69A0-3422-4897-B431-ED9185017354}"/>
              </a:ext>
            </a:extLst>
          </p:cNvPr>
          <p:cNvSpPr/>
          <p:nvPr/>
        </p:nvSpPr>
        <p:spPr bwMode="auto">
          <a:xfrm>
            <a:off x="591179" y="3712615"/>
            <a:ext cx="1917469" cy="141879"/>
          </a:xfrm>
          <a:prstGeom prst="rect">
            <a:avLst/>
          </a:prstGeom>
          <a:no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it-IT" sz="2000" b="0" i="0" u="none" strike="noStrike" kern="1200" cap="none" spc="0" normalizeH="0" baseline="0" noProof="0" dirty="0">
              <a:ln>
                <a:noFill/>
              </a:ln>
              <a:gradFill>
                <a:gsLst>
                  <a:gs pos="0">
                    <a:srgbClr val="FFFFFF"/>
                  </a:gs>
                  <a:gs pos="100000">
                    <a:srgbClr val="FFFFFF"/>
                  </a:gs>
                </a:gsLst>
                <a:lin ang="5400000" scaled="0"/>
              </a:gradFill>
              <a:effectLst/>
              <a:uLnTx/>
              <a:uFillTx/>
              <a:latin typeface="Segoe UI"/>
              <a:ea typeface="+mn-ea"/>
              <a:cs typeface="+mn-cs"/>
            </a:endParaRPr>
          </a:p>
        </p:txBody>
      </p:sp>
      <p:sp>
        <p:nvSpPr>
          <p:cNvPr id="54" name="Title 5">
            <a:extLst>
              <a:ext uri="{FF2B5EF4-FFF2-40B4-BE49-F238E27FC236}">
                <a16:creationId xmlns:a16="http://schemas.microsoft.com/office/drawing/2014/main" id="{E2FE3480-B986-4D13-8471-26AB74A34D6E}"/>
              </a:ext>
            </a:extLst>
          </p:cNvPr>
          <p:cNvSpPr txBox="1">
            <a:spLocks/>
          </p:cNvSpPr>
          <p:nvPr/>
        </p:nvSpPr>
        <p:spPr>
          <a:xfrm>
            <a:off x="106355" y="5105897"/>
            <a:ext cx="2715567" cy="599277"/>
          </a:xfrm>
          <a:prstGeom prst="rect">
            <a:avLst/>
          </a:prstGeom>
        </p:spPr>
        <p:txBody>
          <a:bodyPr/>
          <a:lstStyle>
            <a:lvl1pPr algn="l" defTabSz="913330" rtl="0" fontAlgn="base">
              <a:lnSpc>
                <a:spcPct val="90000"/>
              </a:lnSpc>
              <a:spcBef>
                <a:spcPct val="0"/>
              </a:spcBef>
              <a:spcAft>
                <a:spcPct val="0"/>
              </a:spcAft>
              <a:defRPr lang="en-US" sz="5293" kern="1200" spc="-100" dirty="0">
                <a:ln w="3175">
                  <a:noFill/>
                </a:ln>
                <a:gradFill>
                  <a:gsLst>
                    <a:gs pos="1250">
                      <a:schemeClr val="tx1"/>
                    </a:gs>
                    <a:gs pos="100000">
                      <a:schemeClr val="tx1"/>
                    </a:gs>
                  </a:gsLst>
                  <a:lin ang="5400000" scaled="0"/>
                </a:gradFill>
                <a:latin typeface="+mj-lt"/>
                <a:ea typeface="ＭＳ Ｐゴシック" charset="0"/>
                <a:cs typeface="Segoe UI" pitchFamily="34" charset="0"/>
              </a:defRPr>
            </a:lvl1pPr>
            <a:lvl2pPr algn="l" defTabSz="913330" rtl="0" fontAlgn="base">
              <a:lnSpc>
                <a:spcPct val="90000"/>
              </a:lnSpc>
              <a:spcBef>
                <a:spcPct val="0"/>
              </a:spcBef>
              <a:spcAft>
                <a:spcPct val="0"/>
              </a:spcAft>
              <a:defRPr sz="5293">
                <a:solidFill>
                  <a:schemeClr val="tx1"/>
                </a:solidFill>
                <a:latin typeface="Segoe UI Light" charset="0"/>
                <a:ea typeface="ＭＳ Ｐゴシック" charset="0"/>
              </a:defRPr>
            </a:lvl2pPr>
            <a:lvl3pPr algn="l" defTabSz="913330" rtl="0" fontAlgn="base">
              <a:lnSpc>
                <a:spcPct val="90000"/>
              </a:lnSpc>
              <a:spcBef>
                <a:spcPct val="0"/>
              </a:spcBef>
              <a:spcAft>
                <a:spcPct val="0"/>
              </a:spcAft>
              <a:defRPr sz="5293">
                <a:solidFill>
                  <a:schemeClr val="tx1"/>
                </a:solidFill>
                <a:latin typeface="Segoe UI Light" charset="0"/>
                <a:ea typeface="ＭＳ Ｐゴシック" charset="0"/>
              </a:defRPr>
            </a:lvl3pPr>
            <a:lvl4pPr algn="l" defTabSz="913330" rtl="0" fontAlgn="base">
              <a:lnSpc>
                <a:spcPct val="90000"/>
              </a:lnSpc>
              <a:spcBef>
                <a:spcPct val="0"/>
              </a:spcBef>
              <a:spcAft>
                <a:spcPct val="0"/>
              </a:spcAft>
              <a:defRPr sz="5293">
                <a:solidFill>
                  <a:schemeClr val="tx1"/>
                </a:solidFill>
                <a:latin typeface="Segoe UI Light" charset="0"/>
                <a:ea typeface="ＭＳ Ｐゴシック" charset="0"/>
              </a:defRPr>
            </a:lvl4pPr>
            <a:lvl5pPr algn="l" defTabSz="913330" rtl="0" fontAlgn="base">
              <a:lnSpc>
                <a:spcPct val="90000"/>
              </a:lnSpc>
              <a:spcBef>
                <a:spcPct val="0"/>
              </a:spcBef>
              <a:spcAft>
                <a:spcPct val="0"/>
              </a:spcAft>
              <a:defRPr sz="5293">
                <a:solidFill>
                  <a:schemeClr val="tx1"/>
                </a:solidFill>
                <a:latin typeface="Segoe UI Light" charset="0"/>
                <a:ea typeface="ＭＳ Ｐゴシック" charset="0"/>
              </a:defRPr>
            </a:lvl5pPr>
            <a:lvl6pPr marL="448107" algn="l" defTabSz="913330" rtl="0" fontAlgn="base">
              <a:lnSpc>
                <a:spcPct val="90000"/>
              </a:lnSpc>
              <a:spcBef>
                <a:spcPct val="0"/>
              </a:spcBef>
              <a:spcAft>
                <a:spcPct val="0"/>
              </a:spcAft>
              <a:defRPr sz="5293">
                <a:solidFill>
                  <a:schemeClr val="tx1"/>
                </a:solidFill>
                <a:latin typeface="Segoe UI Light" charset="0"/>
                <a:ea typeface="ＭＳ Ｐゴシック" charset="0"/>
              </a:defRPr>
            </a:lvl6pPr>
            <a:lvl7pPr marL="896214" algn="l" defTabSz="913330" rtl="0" fontAlgn="base">
              <a:lnSpc>
                <a:spcPct val="90000"/>
              </a:lnSpc>
              <a:spcBef>
                <a:spcPct val="0"/>
              </a:spcBef>
              <a:spcAft>
                <a:spcPct val="0"/>
              </a:spcAft>
              <a:defRPr sz="5293">
                <a:solidFill>
                  <a:schemeClr val="tx1"/>
                </a:solidFill>
                <a:latin typeface="Segoe UI Light" charset="0"/>
                <a:ea typeface="ＭＳ Ｐゴシック" charset="0"/>
              </a:defRPr>
            </a:lvl7pPr>
            <a:lvl8pPr marL="1344321" algn="l" defTabSz="913330" rtl="0" fontAlgn="base">
              <a:lnSpc>
                <a:spcPct val="90000"/>
              </a:lnSpc>
              <a:spcBef>
                <a:spcPct val="0"/>
              </a:spcBef>
              <a:spcAft>
                <a:spcPct val="0"/>
              </a:spcAft>
              <a:defRPr sz="5293">
                <a:solidFill>
                  <a:schemeClr val="tx1"/>
                </a:solidFill>
                <a:latin typeface="Segoe UI Light" charset="0"/>
                <a:ea typeface="ＭＳ Ｐゴシック" charset="0"/>
              </a:defRPr>
            </a:lvl8pPr>
            <a:lvl9pPr marL="1792429" algn="l" defTabSz="913330" rtl="0" fontAlgn="base">
              <a:lnSpc>
                <a:spcPct val="90000"/>
              </a:lnSpc>
              <a:spcBef>
                <a:spcPct val="0"/>
              </a:spcBef>
              <a:spcAft>
                <a:spcPct val="0"/>
              </a:spcAft>
              <a:defRPr sz="5293">
                <a:solidFill>
                  <a:schemeClr val="tx1"/>
                </a:solidFill>
                <a:latin typeface="Segoe UI Light" charset="0"/>
                <a:ea typeface="ＭＳ Ｐゴシック" charset="0"/>
              </a:defRPr>
            </a:lvl9pPr>
          </a:lstStyle>
          <a:p>
            <a:pPr marL="0" marR="0" lvl="0" indent="0" algn="l" defTabSz="913330" rtl="0" eaLnBrk="1" fontAlgn="base" latinLnBrk="0" hangingPunct="1">
              <a:lnSpc>
                <a:spcPct val="90000"/>
              </a:lnSpc>
              <a:spcBef>
                <a:spcPct val="0"/>
              </a:spcBef>
              <a:spcAft>
                <a:spcPct val="0"/>
              </a:spcAft>
              <a:buClrTx/>
              <a:buSzTx/>
              <a:buFontTx/>
              <a:buNone/>
              <a:tabLst/>
              <a:defRPr/>
            </a:pPr>
            <a:r>
              <a:rPr kumimoji="0" lang="en-US" sz="1200" b="1" i="0" u="none" strike="noStrike" kern="1200" cap="none" spc="-100" normalizeH="0" baseline="0" noProof="0">
                <a:ln w="3175">
                  <a:noFill/>
                </a:ln>
                <a:gradFill>
                  <a:gsLst>
                    <a:gs pos="1250">
                      <a:srgbClr val="505050"/>
                    </a:gs>
                    <a:gs pos="100000">
                      <a:srgbClr val="505050"/>
                    </a:gs>
                  </a:gsLst>
                  <a:lin ang="5400000" scaled="0"/>
                </a:gradFill>
                <a:effectLst/>
                <a:uLnTx/>
                <a:uFillTx/>
                <a:latin typeface="Segoe UI Light"/>
                <a:ea typeface="ＭＳ Ｐゴシック" charset="0"/>
                <a:cs typeface="Segoe UI" pitchFamily="34" charset="0"/>
              </a:rPr>
              <a:t>(*) These are supplemental (add-on) licenses with pre-requisite license requirements: </a:t>
            </a:r>
          </a:p>
          <a:p>
            <a:pPr marL="0" marR="0" lvl="0" indent="0" algn="l" defTabSz="913330" rtl="0" eaLnBrk="1" fontAlgn="base" latinLnBrk="0" hangingPunct="1">
              <a:lnSpc>
                <a:spcPct val="90000"/>
              </a:lnSpc>
              <a:spcBef>
                <a:spcPct val="0"/>
              </a:spcBef>
              <a:spcAft>
                <a:spcPct val="0"/>
              </a:spcAft>
              <a:buClrTx/>
              <a:buSzTx/>
              <a:buFontTx/>
              <a:buNone/>
              <a:tabLst/>
              <a:defRPr/>
            </a:pPr>
            <a:r>
              <a:rPr kumimoji="0" lang="en-US" sz="1200" b="1" i="0" u="none" strike="noStrike" kern="1200" cap="none" spc="-100" normalizeH="0" baseline="0" noProof="0">
                <a:ln w="3175">
                  <a:noFill/>
                </a:ln>
                <a:gradFill>
                  <a:gsLst>
                    <a:gs pos="1250">
                      <a:srgbClr val="505050"/>
                    </a:gs>
                    <a:gs pos="100000">
                      <a:srgbClr val="505050"/>
                    </a:gs>
                  </a:gsLst>
                  <a:lin ang="5400000" scaled="0"/>
                </a:gradFill>
                <a:effectLst/>
                <a:uLnTx/>
                <a:uFillTx/>
                <a:latin typeface="Segoe UI Light"/>
                <a:ea typeface="ＭＳ Ｐゴシック" charset="0"/>
                <a:cs typeface="Segoe UI" pitchFamily="34" charset="0"/>
              </a:rPr>
              <a:t>Microsoft 365 E3 or [EMS E3 + Offiice 365 E3]</a:t>
            </a:r>
            <a:endParaRPr kumimoji="0" lang="en-US" sz="1800" b="1" i="0" u="none" strike="noStrike" kern="1200" cap="none" spc="-100" normalizeH="0" baseline="0" noProof="0" dirty="0">
              <a:ln w="3175">
                <a:noFill/>
              </a:ln>
              <a:gradFill>
                <a:gsLst>
                  <a:gs pos="1250">
                    <a:srgbClr val="505050"/>
                  </a:gs>
                  <a:gs pos="100000">
                    <a:srgbClr val="505050"/>
                  </a:gs>
                </a:gsLst>
                <a:lin ang="5400000" scaled="0"/>
              </a:gradFill>
              <a:effectLst/>
              <a:uLnTx/>
              <a:uFillTx/>
              <a:latin typeface="Segoe UI Light"/>
              <a:ea typeface="ＭＳ Ｐゴシック" charset="0"/>
              <a:cs typeface="Segoe UI" pitchFamily="34" charset="0"/>
            </a:endParaRPr>
          </a:p>
        </p:txBody>
      </p:sp>
      <p:sp>
        <p:nvSpPr>
          <p:cNvPr id="56" name="Title 5">
            <a:extLst>
              <a:ext uri="{FF2B5EF4-FFF2-40B4-BE49-F238E27FC236}">
                <a16:creationId xmlns:a16="http://schemas.microsoft.com/office/drawing/2014/main" id="{70027634-F8A4-4541-9143-E5EDA7AF4986}"/>
              </a:ext>
            </a:extLst>
          </p:cNvPr>
          <p:cNvSpPr txBox="1">
            <a:spLocks/>
          </p:cNvSpPr>
          <p:nvPr/>
        </p:nvSpPr>
        <p:spPr>
          <a:xfrm>
            <a:off x="-1779" y="3017993"/>
            <a:ext cx="2347413" cy="622014"/>
          </a:xfrm>
          <a:prstGeom prst="rect">
            <a:avLst/>
          </a:prstGeom>
        </p:spPr>
        <p:txBody>
          <a:bodyPr/>
          <a:lstStyle>
            <a:lvl1pPr algn="l" defTabSz="913330" rtl="0" fontAlgn="base">
              <a:lnSpc>
                <a:spcPct val="90000"/>
              </a:lnSpc>
              <a:spcBef>
                <a:spcPct val="0"/>
              </a:spcBef>
              <a:spcAft>
                <a:spcPct val="0"/>
              </a:spcAft>
              <a:defRPr lang="en-US" sz="5293" kern="1200" spc="-100" dirty="0">
                <a:ln w="3175">
                  <a:noFill/>
                </a:ln>
                <a:gradFill>
                  <a:gsLst>
                    <a:gs pos="1250">
                      <a:schemeClr val="tx1"/>
                    </a:gs>
                    <a:gs pos="100000">
                      <a:schemeClr val="tx1"/>
                    </a:gs>
                  </a:gsLst>
                  <a:lin ang="5400000" scaled="0"/>
                </a:gradFill>
                <a:latin typeface="+mj-lt"/>
                <a:ea typeface="ＭＳ Ｐゴシック" charset="0"/>
                <a:cs typeface="Segoe UI" pitchFamily="34" charset="0"/>
              </a:defRPr>
            </a:lvl1pPr>
            <a:lvl2pPr algn="l" defTabSz="913330" rtl="0" fontAlgn="base">
              <a:lnSpc>
                <a:spcPct val="90000"/>
              </a:lnSpc>
              <a:spcBef>
                <a:spcPct val="0"/>
              </a:spcBef>
              <a:spcAft>
                <a:spcPct val="0"/>
              </a:spcAft>
              <a:defRPr sz="5293">
                <a:solidFill>
                  <a:schemeClr val="tx1"/>
                </a:solidFill>
                <a:latin typeface="Segoe UI Light" charset="0"/>
                <a:ea typeface="ＭＳ Ｐゴシック" charset="0"/>
              </a:defRPr>
            </a:lvl2pPr>
            <a:lvl3pPr algn="l" defTabSz="913330" rtl="0" fontAlgn="base">
              <a:lnSpc>
                <a:spcPct val="90000"/>
              </a:lnSpc>
              <a:spcBef>
                <a:spcPct val="0"/>
              </a:spcBef>
              <a:spcAft>
                <a:spcPct val="0"/>
              </a:spcAft>
              <a:defRPr sz="5293">
                <a:solidFill>
                  <a:schemeClr val="tx1"/>
                </a:solidFill>
                <a:latin typeface="Segoe UI Light" charset="0"/>
                <a:ea typeface="ＭＳ Ｐゴシック" charset="0"/>
              </a:defRPr>
            </a:lvl3pPr>
            <a:lvl4pPr algn="l" defTabSz="913330" rtl="0" fontAlgn="base">
              <a:lnSpc>
                <a:spcPct val="90000"/>
              </a:lnSpc>
              <a:spcBef>
                <a:spcPct val="0"/>
              </a:spcBef>
              <a:spcAft>
                <a:spcPct val="0"/>
              </a:spcAft>
              <a:defRPr sz="5293">
                <a:solidFill>
                  <a:schemeClr val="tx1"/>
                </a:solidFill>
                <a:latin typeface="Segoe UI Light" charset="0"/>
                <a:ea typeface="ＭＳ Ｐゴシック" charset="0"/>
              </a:defRPr>
            </a:lvl4pPr>
            <a:lvl5pPr algn="l" defTabSz="913330" rtl="0" fontAlgn="base">
              <a:lnSpc>
                <a:spcPct val="90000"/>
              </a:lnSpc>
              <a:spcBef>
                <a:spcPct val="0"/>
              </a:spcBef>
              <a:spcAft>
                <a:spcPct val="0"/>
              </a:spcAft>
              <a:defRPr sz="5293">
                <a:solidFill>
                  <a:schemeClr val="tx1"/>
                </a:solidFill>
                <a:latin typeface="Segoe UI Light" charset="0"/>
                <a:ea typeface="ＭＳ Ｐゴシック" charset="0"/>
              </a:defRPr>
            </a:lvl5pPr>
            <a:lvl6pPr marL="448107" algn="l" defTabSz="913330" rtl="0" fontAlgn="base">
              <a:lnSpc>
                <a:spcPct val="90000"/>
              </a:lnSpc>
              <a:spcBef>
                <a:spcPct val="0"/>
              </a:spcBef>
              <a:spcAft>
                <a:spcPct val="0"/>
              </a:spcAft>
              <a:defRPr sz="5293">
                <a:solidFill>
                  <a:schemeClr val="tx1"/>
                </a:solidFill>
                <a:latin typeface="Segoe UI Light" charset="0"/>
                <a:ea typeface="ＭＳ Ｐゴシック" charset="0"/>
              </a:defRPr>
            </a:lvl6pPr>
            <a:lvl7pPr marL="896214" algn="l" defTabSz="913330" rtl="0" fontAlgn="base">
              <a:lnSpc>
                <a:spcPct val="90000"/>
              </a:lnSpc>
              <a:spcBef>
                <a:spcPct val="0"/>
              </a:spcBef>
              <a:spcAft>
                <a:spcPct val="0"/>
              </a:spcAft>
              <a:defRPr sz="5293">
                <a:solidFill>
                  <a:schemeClr val="tx1"/>
                </a:solidFill>
                <a:latin typeface="Segoe UI Light" charset="0"/>
                <a:ea typeface="ＭＳ Ｐゴシック" charset="0"/>
              </a:defRPr>
            </a:lvl7pPr>
            <a:lvl8pPr marL="1344321" algn="l" defTabSz="913330" rtl="0" fontAlgn="base">
              <a:lnSpc>
                <a:spcPct val="90000"/>
              </a:lnSpc>
              <a:spcBef>
                <a:spcPct val="0"/>
              </a:spcBef>
              <a:spcAft>
                <a:spcPct val="0"/>
              </a:spcAft>
              <a:defRPr sz="5293">
                <a:solidFill>
                  <a:schemeClr val="tx1"/>
                </a:solidFill>
                <a:latin typeface="Segoe UI Light" charset="0"/>
                <a:ea typeface="ＭＳ Ｐゴシック" charset="0"/>
              </a:defRPr>
            </a:lvl8pPr>
            <a:lvl9pPr marL="1792429" algn="l" defTabSz="913330" rtl="0" fontAlgn="base">
              <a:lnSpc>
                <a:spcPct val="90000"/>
              </a:lnSpc>
              <a:spcBef>
                <a:spcPct val="0"/>
              </a:spcBef>
              <a:spcAft>
                <a:spcPct val="0"/>
              </a:spcAft>
              <a:defRPr sz="5293">
                <a:solidFill>
                  <a:schemeClr val="tx1"/>
                </a:solidFill>
                <a:latin typeface="Segoe UI Light" charset="0"/>
                <a:ea typeface="ＭＳ Ｐゴシック" charset="0"/>
              </a:defRPr>
            </a:lvl9pPr>
          </a:lstStyle>
          <a:p>
            <a:pPr marL="0" marR="0" lvl="0" indent="0" algn="l" defTabSz="913330" rtl="0" eaLnBrk="1" fontAlgn="base" latinLnBrk="0" hangingPunct="1">
              <a:lnSpc>
                <a:spcPct val="90000"/>
              </a:lnSpc>
              <a:spcBef>
                <a:spcPct val="0"/>
              </a:spcBef>
              <a:spcAft>
                <a:spcPct val="0"/>
              </a:spcAft>
              <a:buClrTx/>
              <a:buSzTx/>
              <a:buFontTx/>
              <a:buNone/>
              <a:tabLst/>
              <a:defRPr/>
            </a:pPr>
            <a:r>
              <a:rPr kumimoji="0" lang="en-US" sz="1600" b="1" i="0" u="none" strike="noStrike" kern="1200" cap="none" spc="-100" normalizeH="0" baseline="0" noProof="0" dirty="0">
                <a:ln w="3175">
                  <a:noFill/>
                </a:ln>
                <a:solidFill>
                  <a:srgbClr val="0070C0"/>
                </a:solidFill>
                <a:effectLst/>
                <a:uLnTx/>
                <a:uFillTx/>
                <a:latin typeface="Segoe UI Light"/>
                <a:ea typeface="ＭＳ Ｐゴシック" charset="0"/>
                <a:cs typeface="Segoe UI" pitchFamily="34" charset="0"/>
                <a:hlinkClick r:id="rId3" tooltip="Blog post on Microsoft 365 blog announcing the new advanced Security and Compliance offerings">
                  <a:extLst>
                    <a:ext uri="{A12FA001-AC4F-418D-AE19-62706E023703}">
                      <ahyp:hlinkClr xmlns:ahyp="http://schemas.microsoft.com/office/drawing/2018/hyperlinkcolor" val="tx"/>
                    </a:ext>
                  </a:extLst>
                </a:hlinkClick>
              </a:rPr>
              <a:t>New </a:t>
            </a:r>
            <a:r>
              <a:rPr kumimoji="0" lang="en-US" sz="1600" b="1" i="0" u="none" strike="noStrike" kern="1200" cap="none" spc="-100" normalizeH="0" baseline="0" noProof="0">
                <a:ln w="3175">
                  <a:noFill/>
                </a:ln>
                <a:solidFill>
                  <a:srgbClr val="0070C0"/>
                </a:solidFill>
                <a:effectLst/>
                <a:uLnTx/>
                <a:uFillTx/>
                <a:latin typeface="Segoe UI Light"/>
                <a:ea typeface="ＭＳ Ｐゴシック" charset="0"/>
                <a:cs typeface="Segoe UI" pitchFamily="34" charset="0"/>
                <a:hlinkClick r:id="rId3" tooltip="Blog post on Microsoft 365 blog announcing the new advanced Security and Compliance offerings">
                  <a:extLst>
                    <a:ext uri="{A12FA001-AC4F-418D-AE19-62706E023703}">
                      <ahyp:hlinkClr xmlns:ahyp="http://schemas.microsoft.com/office/drawing/2018/hyperlinkcolor" val="tx"/>
                    </a:ext>
                  </a:extLst>
                </a:hlinkClick>
              </a:rPr>
              <a:t>Security &amp; Compliance suites started </a:t>
            </a:r>
            <a:r>
              <a:rPr kumimoji="0" lang="en-US" sz="1600" b="1" i="0" u="none" strike="noStrike" kern="1200" cap="none" spc="-100" normalizeH="0" baseline="0" noProof="0" dirty="0">
                <a:ln w="3175">
                  <a:noFill/>
                </a:ln>
                <a:solidFill>
                  <a:srgbClr val="0070C0"/>
                </a:solidFill>
                <a:effectLst/>
                <a:uLnTx/>
                <a:uFillTx/>
                <a:latin typeface="Segoe UI Light"/>
                <a:ea typeface="ＭＳ Ｐゴシック" charset="0"/>
                <a:cs typeface="Segoe UI" pitchFamily="34" charset="0"/>
                <a:hlinkClick r:id="rId3" tooltip="Blog post on Microsoft 365 blog announcing the new advanced Security and Compliance offerings">
                  <a:extLst>
                    <a:ext uri="{A12FA001-AC4F-418D-AE19-62706E023703}">
                      <ahyp:hlinkClr xmlns:ahyp="http://schemas.microsoft.com/office/drawing/2018/hyperlinkcolor" val="tx"/>
                    </a:ext>
                  </a:extLst>
                </a:hlinkClick>
              </a:rPr>
              <a:t>on Feb</a:t>
            </a:r>
            <a:r>
              <a:rPr kumimoji="0" lang="en-US" sz="1600" b="1" i="0" u="none" strike="noStrike" kern="1200" cap="none" spc="-100" normalizeH="0" baseline="0" noProof="0">
                <a:ln w="3175">
                  <a:noFill/>
                </a:ln>
                <a:solidFill>
                  <a:srgbClr val="0070C0"/>
                </a:solidFill>
                <a:effectLst/>
                <a:uLnTx/>
                <a:uFillTx/>
                <a:latin typeface="Segoe UI Light"/>
                <a:ea typeface="ＭＳ Ｐゴシック" charset="0"/>
                <a:cs typeface="Segoe UI" pitchFamily="34" charset="0"/>
                <a:hlinkClick r:id="rId3" tooltip="Blog post on Microsoft 365 blog announcing the new advanced Security and Compliance offerings">
                  <a:extLst>
                    <a:ext uri="{A12FA001-AC4F-418D-AE19-62706E023703}">
                      <ahyp:hlinkClr xmlns:ahyp="http://schemas.microsoft.com/office/drawing/2018/hyperlinkcolor" val="tx"/>
                    </a:ext>
                  </a:extLst>
                </a:hlinkClick>
              </a:rPr>
              <a:t>. 2019 </a:t>
            </a:r>
            <a:r>
              <a:rPr kumimoji="0" lang="en-US" sz="1600" b="1" i="0" u="none" strike="noStrike" kern="1200" cap="none" spc="-100" normalizeH="0" baseline="0" noProof="0">
                <a:ln w="3175">
                  <a:noFill/>
                </a:ln>
                <a:gradFill>
                  <a:gsLst>
                    <a:gs pos="1250">
                      <a:srgbClr val="505050"/>
                    </a:gs>
                    <a:gs pos="100000">
                      <a:srgbClr val="505050"/>
                    </a:gs>
                  </a:gsLst>
                  <a:lin ang="5400000" scaled="0"/>
                </a:gradFill>
                <a:effectLst/>
                <a:uLnTx/>
                <a:uFillTx/>
                <a:latin typeface="Segoe UI Light"/>
                <a:ea typeface="ＭＳ Ｐゴシック" charset="0"/>
                <a:cs typeface="Segoe UI" pitchFamily="34" charset="0"/>
              </a:rPr>
              <a:t>(*):</a:t>
            </a:r>
            <a:endParaRPr kumimoji="0" lang="en-US" sz="2400" b="1" i="0" u="none" strike="noStrike" kern="1200" cap="none" spc="-100" normalizeH="0" baseline="0" noProof="0" dirty="0">
              <a:ln w="3175">
                <a:noFill/>
              </a:ln>
              <a:gradFill>
                <a:gsLst>
                  <a:gs pos="1250">
                    <a:srgbClr val="505050"/>
                  </a:gs>
                  <a:gs pos="100000">
                    <a:srgbClr val="505050"/>
                  </a:gs>
                </a:gsLst>
                <a:lin ang="5400000" scaled="0"/>
              </a:gradFill>
              <a:effectLst/>
              <a:uLnTx/>
              <a:uFillTx/>
              <a:latin typeface="Segoe UI Light"/>
              <a:ea typeface="ＭＳ Ｐゴシック" charset="0"/>
              <a:cs typeface="Segoe UI" pitchFamily="34" charset="0"/>
            </a:endParaRPr>
          </a:p>
        </p:txBody>
      </p:sp>
      <p:sp>
        <p:nvSpPr>
          <p:cNvPr id="64" name="Rectangle 63">
            <a:hlinkClick r:id="rId4" tooltip="Office 365 is a cloud-based subscription service that brings together the best tools for the way people work today."/>
            <a:extLst>
              <a:ext uri="{FF2B5EF4-FFF2-40B4-BE49-F238E27FC236}">
                <a16:creationId xmlns:a16="http://schemas.microsoft.com/office/drawing/2014/main" id="{344060B6-8084-4A4C-955C-C825EA105B99}"/>
              </a:ext>
            </a:extLst>
          </p:cNvPr>
          <p:cNvSpPr/>
          <p:nvPr/>
        </p:nvSpPr>
        <p:spPr bwMode="auto">
          <a:xfrm>
            <a:off x="9725890" y="75589"/>
            <a:ext cx="2270381" cy="190293"/>
          </a:xfrm>
          <a:prstGeom prst="rect">
            <a:avLst/>
          </a:prstGeom>
          <a:no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it-IT" sz="2000" b="0" i="0" u="none" strike="noStrike" kern="1200" cap="none" spc="0" normalizeH="0" baseline="0" noProof="0" dirty="0">
              <a:ln>
                <a:noFill/>
              </a:ln>
              <a:gradFill>
                <a:gsLst>
                  <a:gs pos="0">
                    <a:srgbClr val="FFFFFF"/>
                  </a:gs>
                  <a:gs pos="100000">
                    <a:srgbClr val="FFFFFF"/>
                  </a:gs>
                </a:gsLst>
                <a:lin ang="5400000" scaled="0"/>
              </a:gradFill>
              <a:effectLst/>
              <a:uLnTx/>
              <a:uFillTx/>
              <a:latin typeface="Segoe UI"/>
              <a:ea typeface="+mn-ea"/>
              <a:cs typeface="+mn-cs"/>
            </a:endParaRPr>
          </a:p>
        </p:txBody>
      </p:sp>
      <p:sp>
        <p:nvSpPr>
          <p:cNvPr id="65" name="Rectangle 64">
            <a:hlinkClick r:id="rId5" tooltip="Windows....is WINDOWS !!!"/>
            <a:extLst>
              <a:ext uri="{FF2B5EF4-FFF2-40B4-BE49-F238E27FC236}">
                <a16:creationId xmlns:a16="http://schemas.microsoft.com/office/drawing/2014/main" id="{5222D239-6992-4B35-9026-54109A075503}"/>
              </a:ext>
            </a:extLst>
          </p:cNvPr>
          <p:cNvSpPr/>
          <p:nvPr/>
        </p:nvSpPr>
        <p:spPr bwMode="auto">
          <a:xfrm>
            <a:off x="5270269" y="38881"/>
            <a:ext cx="2128058" cy="235990"/>
          </a:xfrm>
          <a:prstGeom prst="rect">
            <a:avLst/>
          </a:prstGeom>
          <a:no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it-IT" sz="2000" b="0" i="0" u="none" strike="noStrike" kern="1200" cap="none" spc="0" normalizeH="0" baseline="0" noProof="0" dirty="0">
              <a:ln>
                <a:noFill/>
              </a:ln>
              <a:gradFill>
                <a:gsLst>
                  <a:gs pos="0">
                    <a:srgbClr val="FFFFFF"/>
                  </a:gs>
                  <a:gs pos="100000">
                    <a:srgbClr val="FFFFFF"/>
                  </a:gs>
                </a:gsLst>
                <a:lin ang="5400000" scaled="0"/>
              </a:gradFill>
              <a:effectLst/>
              <a:uLnTx/>
              <a:uFillTx/>
              <a:latin typeface="Segoe UI"/>
              <a:ea typeface="+mn-ea"/>
              <a:cs typeface="+mn-cs"/>
            </a:endParaRPr>
          </a:p>
        </p:txBody>
      </p:sp>
      <p:sp>
        <p:nvSpPr>
          <p:cNvPr id="70" name="Rectangle 69">
            <a:hlinkClick r:id="rId6" tooltip="Microsoft 365 brings together Office 365, Windows 10, and Enterprise Mobility + Security. It delivers a complete, intelligent solution to empower employees to be creative and work together, securely."/>
            <a:extLst>
              <a:ext uri="{FF2B5EF4-FFF2-40B4-BE49-F238E27FC236}">
                <a16:creationId xmlns:a16="http://schemas.microsoft.com/office/drawing/2014/main" id="{6B356612-8167-4473-A0C1-514DD275E3A4}"/>
              </a:ext>
            </a:extLst>
          </p:cNvPr>
          <p:cNvSpPr/>
          <p:nvPr/>
        </p:nvSpPr>
        <p:spPr bwMode="auto">
          <a:xfrm>
            <a:off x="4051069" y="28961"/>
            <a:ext cx="7747461" cy="191576"/>
          </a:xfrm>
          <a:prstGeom prst="rect">
            <a:avLst/>
          </a:prstGeom>
          <a:no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it-IT" sz="2000" b="0" i="0" u="none" strike="noStrike" kern="1200" cap="none" spc="0" normalizeH="0" baseline="0" noProof="0" dirty="0">
              <a:ln>
                <a:noFill/>
              </a:ln>
              <a:gradFill>
                <a:gsLst>
                  <a:gs pos="0">
                    <a:srgbClr val="FFFFFF"/>
                  </a:gs>
                  <a:gs pos="100000">
                    <a:srgbClr val="FFFFFF"/>
                  </a:gs>
                </a:gsLst>
                <a:lin ang="5400000" scaled="0"/>
              </a:gradFill>
              <a:effectLst/>
              <a:uLnTx/>
              <a:uFillTx/>
              <a:latin typeface="Segoe UI"/>
              <a:ea typeface="+mn-ea"/>
              <a:cs typeface="+mn-cs"/>
            </a:endParaRPr>
          </a:p>
        </p:txBody>
      </p:sp>
      <p:sp>
        <p:nvSpPr>
          <p:cNvPr id="71" name="Rectangle 70">
            <a:hlinkClick r:id="rId7" action="ppaction://hlinksldjump" tooltip="Device Management &amp; Protection"/>
            <a:extLst>
              <a:ext uri="{FF2B5EF4-FFF2-40B4-BE49-F238E27FC236}">
                <a16:creationId xmlns:a16="http://schemas.microsoft.com/office/drawing/2014/main" id="{4CF7803D-F00D-4130-950E-F430F42E0BB1}"/>
              </a:ext>
            </a:extLst>
          </p:cNvPr>
          <p:cNvSpPr/>
          <p:nvPr/>
        </p:nvSpPr>
        <p:spPr bwMode="auto">
          <a:xfrm>
            <a:off x="4569231" y="220537"/>
            <a:ext cx="7301345" cy="226055"/>
          </a:xfrm>
          <a:prstGeom prst="rect">
            <a:avLst/>
          </a:prstGeom>
          <a:no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it-IT" sz="2000" b="0" i="0" u="none" strike="noStrike" kern="1200" cap="none" spc="0" normalizeH="0" baseline="0" noProof="0" dirty="0">
              <a:ln>
                <a:noFill/>
              </a:ln>
              <a:gradFill>
                <a:gsLst>
                  <a:gs pos="0">
                    <a:srgbClr val="FFFFFF"/>
                  </a:gs>
                  <a:gs pos="100000">
                    <a:srgbClr val="FFFFFF"/>
                  </a:gs>
                </a:gsLst>
                <a:lin ang="5400000" scaled="0"/>
              </a:gradFill>
              <a:effectLst/>
              <a:uLnTx/>
              <a:uFillTx/>
              <a:latin typeface="Segoe UI"/>
              <a:ea typeface="+mn-ea"/>
              <a:cs typeface="+mn-cs"/>
            </a:endParaRPr>
          </a:p>
        </p:txBody>
      </p:sp>
      <p:sp>
        <p:nvSpPr>
          <p:cNvPr id="72" name="Rectangle 71">
            <a:hlinkClick r:id="rId8" action="ppaction://hlinksldjump" tooltip="Identity Protection, Access Management &amp; Governance in E5"/>
            <a:extLst>
              <a:ext uri="{FF2B5EF4-FFF2-40B4-BE49-F238E27FC236}">
                <a16:creationId xmlns:a16="http://schemas.microsoft.com/office/drawing/2014/main" id="{78F2858C-0381-4D5D-884F-2159A713987D}"/>
              </a:ext>
            </a:extLst>
          </p:cNvPr>
          <p:cNvSpPr/>
          <p:nvPr/>
        </p:nvSpPr>
        <p:spPr bwMode="auto">
          <a:xfrm>
            <a:off x="4564073" y="455581"/>
            <a:ext cx="7521569" cy="416009"/>
          </a:xfrm>
          <a:prstGeom prst="rect">
            <a:avLst/>
          </a:prstGeom>
          <a:no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it-IT" sz="2000" b="0" i="0" u="none" strike="noStrike" kern="1200" cap="none" spc="0" normalizeH="0" baseline="0" noProof="0" dirty="0">
              <a:ln>
                <a:noFill/>
              </a:ln>
              <a:gradFill>
                <a:gsLst>
                  <a:gs pos="0">
                    <a:srgbClr val="FFFFFF"/>
                  </a:gs>
                  <a:gs pos="100000">
                    <a:srgbClr val="FFFFFF"/>
                  </a:gs>
                </a:gsLst>
                <a:lin ang="5400000" scaled="0"/>
              </a:gradFill>
              <a:effectLst/>
              <a:uLnTx/>
              <a:uFillTx/>
              <a:latin typeface="Segoe UI"/>
              <a:ea typeface="+mn-ea"/>
              <a:cs typeface="+mn-cs"/>
            </a:endParaRPr>
          </a:p>
        </p:txBody>
      </p:sp>
      <p:sp>
        <p:nvSpPr>
          <p:cNvPr id="73" name="Rectangle 72">
            <a:hlinkClick r:id="rId9" action="ppaction://hlinksldjump" tooltip="Information Protection, Governance &amp; Compliance in E5"/>
            <a:extLst>
              <a:ext uri="{FF2B5EF4-FFF2-40B4-BE49-F238E27FC236}">
                <a16:creationId xmlns:a16="http://schemas.microsoft.com/office/drawing/2014/main" id="{7D54BF0A-924E-4E80-95F0-C155FF8203E9}"/>
              </a:ext>
            </a:extLst>
          </p:cNvPr>
          <p:cNvSpPr/>
          <p:nvPr/>
        </p:nvSpPr>
        <p:spPr bwMode="auto">
          <a:xfrm>
            <a:off x="4569231" y="1537940"/>
            <a:ext cx="7487805" cy="2848212"/>
          </a:xfrm>
          <a:prstGeom prst="rect">
            <a:avLst/>
          </a:prstGeom>
          <a:no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it-IT" sz="2000" b="0" i="0" u="none" strike="noStrike" kern="1200" cap="none" spc="0" normalizeH="0" baseline="0" noProof="0" dirty="0">
              <a:ln>
                <a:noFill/>
              </a:ln>
              <a:gradFill>
                <a:gsLst>
                  <a:gs pos="0">
                    <a:srgbClr val="FFFFFF"/>
                  </a:gs>
                  <a:gs pos="100000">
                    <a:srgbClr val="FFFFFF"/>
                  </a:gs>
                </a:gsLst>
                <a:lin ang="5400000" scaled="0"/>
              </a:gradFill>
              <a:effectLst/>
              <a:uLnTx/>
              <a:uFillTx/>
              <a:latin typeface="Segoe UI"/>
              <a:ea typeface="+mn-ea"/>
              <a:cs typeface="+mn-cs"/>
            </a:endParaRPr>
          </a:p>
        </p:txBody>
      </p:sp>
      <p:sp>
        <p:nvSpPr>
          <p:cNvPr id="74" name="Rectangle 73">
            <a:hlinkClick r:id="rId10" action="ppaction://hlinksldjump" tooltip="Threat Detection, Protection &amp; Governance"/>
            <a:extLst>
              <a:ext uri="{FF2B5EF4-FFF2-40B4-BE49-F238E27FC236}">
                <a16:creationId xmlns:a16="http://schemas.microsoft.com/office/drawing/2014/main" id="{9793DE0C-AC1F-49B0-B9B3-1750CACFC263}"/>
              </a:ext>
            </a:extLst>
          </p:cNvPr>
          <p:cNvSpPr/>
          <p:nvPr/>
        </p:nvSpPr>
        <p:spPr bwMode="auto">
          <a:xfrm>
            <a:off x="4569230" y="4964020"/>
            <a:ext cx="7459198" cy="599277"/>
          </a:xfrm>
          <a:prstGeom prst="rect">
            <a:avLst/>
          </a:prstGeom>
          <a:no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it-IT" sz="2000" b="0" i="0" u="none" strike="noStrike" kern="1200" cap="none" spc="0" normalizeH="0" baseline="0" noProof="0" dirty="0">
              <a:ln>
                <a:noFill/>
              </a:ln>
              <a:gradFill>
                <a:gsLst>
                  <a:gs pos="0">
                    <a:srgbClr val="FFFFFF"/>
                  </a:gs>
                  <a:gs pos="100000">
                    <a:srgbClr val="FFFFFF"/>
                  </a:gs>
                </a:gsLst>
                <a:lin ang="5400000" scaled="0"/>
              </a:gradFill>
              <a:effectLst/>
              <a:uLnTx/>
              <a:uFillTx/>
              <a:latin typeface="Segoe UI"/>
              <a:ea typeface="+mn-ea"/>
              <a:cs typeface="+mn-cs"/>
            </a:endParaRPr>
          </a:p>
        </p:txBody>
      </p:sp>
      <p:sp>
        <p:nvSpPr>
          <p:cNvPr id="75" name="Rectangle 74">
            <a:hlinkClick r:id="rId11" action="ppaction://hlinksldjump" tooltip="Security &amp; Compliance Management"/>
            <a:extLst>
              <a:ext uri="{FF2B5EF4-FFF2-40B4-BE49-F238E27FC236}">
                <a16:creationId xmlns:a16="http://schemas.microsoft.com/office/drawing/2014/main" id="{E0225A57-ABC3-44BB-908D-155E15D5D72D}"/>
              </a:ext>
            </a:extLst>
          </p:cNvPr>
          <p:cNvSpPr/>
          <p:nvPr/>
        </p:nvSpPr>
        <p:spPr bwMode="auto">
          <a:xfrm>
            <a:off x="4564073" y="6037362"/>
            <a:ext cx="7521569" cy="713895"/>
          </a:xfrm>
          <a:prstGeom prst="rect">
            <a:avLst/>
          </a:prstGeom>
          <a:no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it-IT" sz="2000" b="0" i="0" u="none" strike="noStrike" kern="1200" cap="none" spc="0" normalizeH="0" baseline="0" noProof="0" dirty="0">
              <a:ln>
                <a:noFill/>
              </a:ln>
              <a:gradFill>
                <a:gsLst>
                  <a:gs pos="0">
                    <a:srgbClr val="FFFFFF"/>
                  </a:gs>
                  <a:gs pos="100000">
                    <a:srgbClr val="FFFFFF"/>
                  </a:gs>
                </a:gsLst>
                <a:lin ang="5400000" scaled="0"/>
              </a:gradFill>
              <a:effectLst/>
              <a:uLnTx/>
              <a:uFillTx/>
              <a:latin typeface="Segoe UI"/>
              <a:ea typeface="+mn-ea"/>
              <a:cs typeface="+mn-cs"/>
            </a:endParaRPr>
          </a:p>
        </p:txBody>
      </p:sp>
      <p:sp>
        <p:nvSpPr>
          <p:cNvPr id="15" name="Rectangle 14">
            <a:hlinkClick r:id="rId12" action="ppaction://hlinksldjump" tooltip="Identity Protection &amp; Access Management in E3"/>
            <a:extLst>
              <a:ext uri="{FF2B5EF4-FFF2-40B4-BE49-F238E27FC236}">
                <a16:creationId xmlns:a16="http://schemas.microsoft.com/office/drawing/2014/main" id="{FA74F998-D866-433E-B720-208ECE7C75AF}"/>
              </a:ext>
            </a:extLst>
          </p:cNvPr>
          <p:cNvSpPr/>
          <p:nvPr/>
        </p:nvSpPr>
        <p:spPr bwMode="auto">
          <a:xfrm>
            <a:off x="4569231" y="908344"/>
            <a:ext cx="7516412" cy="629595"/>
          </a:xfrm>
          <a:prstGeom prst="rect">
            <a:avLst/>
          </a:prstGeom>
          <a:no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it-IT" sz="2000" b="0" i="0" u="none" strike="noStrike" kern="1200" cap="none" spc="0" normalizeH="0" baseline="0" noProof="0" dirty="0">
              <a:ln>
                <a:noFill/>
              </a:ln>
              <a:gradFill>
                <a:gsLst>
                  <a:gs pos="0">
                    <a:srgbClr val="FFFFFF"/>
                  </a:gs>
                  <a:gs pos="100000">
                    <a:srgbClr val="FFFFFF"/>
                  </a:gs>
                </a:gsLst>
                <a:lin ang="5400000" scaled="0"/>
              </a:gradFill>
              <a:effectLst/>
              <a:uLnTx/>
              <a:uFillTx/>
              <a:latin typeface="Segoe UI"/>
              <a:ea typeface="+mn-ea"/>
              <a:cs typeface="+mn-cs"/>
            </a:endParaRPr>
          </a:p>
        </p:txBody>
      </p:sp>
      <p:sp>
        <p:nvSpPr>
          <p:cNvPr id="16" name="Rectangle 15">
            <a:hlinkClick r:id="rId13" action="ppaction://hlinksldjump" tooltip="Information Protection in E3"/>
            <a:extLst>
              <a:ext uri="{FF2B5EF4-FFF2-40B4-BE49-F238E27FC236}">
                <a16:creationId xmlns:a16="http://schemas.microsoft.com/office/drawing/2014/main" id="{CEA74601-34F9-476B-A74E-DBFBEDE26F4E}"/>
              </a:ext>
            </a:extLst>
          </p:cNvPr>
          <p:cNvSpPr/>
          <p:nvPr/>
        </p:nvSpPr>
        <p:spPr bwMode="auto">
          <a:xfrm>
            <a:off x="4569231" y="4427913"/>
            <a:ext cx="7459198" cy="527280"/>
          </a:xfrm>
          <a:prstGeom prst="rect">
            <a:avLst/>
          </a:prstGeom>
          <a:no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it-IT" sz="2000" b="0" i="0" u="none" strike="noStrike" kern="1200" cap="none" spc="0" normalizeH="0" baseline="0" noProof="0" dirty="0">
              <a:ln>
                <a:noFill/>
              </a:ln>
              <a:gradFill>
                <a:gsLst>
                  <a:gs pos="0">
                    <a:srgbClr val="FFFFFF"/>
                  </a:gs>
                  <a:gs pos="100000">
                    <a:srgbClr val="FFFFFF"/>
                  </a:gs>
                </a:gsLst>
                <a:lin ang="5400000" scaled="0"/>
              </a:gradFill>
              <a:effectLst/>
              <a:uLnTx/>
              <a:uFillTx/>
              <a:latin typeface="Segoe UI"/>
              <a:ea typeface="+mn-ea"/>
              <a:cs typeface="+mn-cs"/>
            </a:endParaRPr>
          </a:p>
        </p:txBody>
      </p:sp>
      <p:sp>
        <p:nvSpPr>
          <p:cNvPr id="17" name="Rectangle 16">
            <a:hlinkClick r:id="rId14" action="ppaction://hlinksldjump" tooltip="Threat Detection &amp; Protection in E3"/>
            <a:extLst>
              <a:ext uri="{FF2B5EF4-FFF2-40B4-BE49-F238E27FC236}">
                <a16:creationId xmlns:a16="http://schemas.microsoft.com/office/drawing/2014/main" id="{938601F0-85BF-495A-9626-D9C1E7EC3943}"/>
              </a:ext>
            </a:extLst>
          </p:cNvPr>
          <p:cNvSpPr/>
          <p:nvPr/>
        </p:nvSpPr>
        <p:spPr bwMode="auto">
          <a:xfrm>
            <a:off x="4569228" y="5587510"/>
            <a:ext cx="7459199" cy="408091"/>
          </a:xfrm>
          <a:prstGeom prst="rect">
            <a:avLst/>
          </a:prstGeom>
          <a:no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it-IT" sz="2000" b="0" i="0" u="none" strike="noStrike" kern="1200" cap="none" spc="0" normalizeH="0" baseline="0" noProof="0" dirty="0">
              <a:ln>
                <a:noFill/>
              </a:ln>
              <a:gradFill>
                <a:gsLst>
                  <a:gs pos="0">
                    <a:srgbClr val="FFFFFF"/>
                  </a:gs>
                  <a:gs pos="100000">
                    <a:srgbClr val="FFFFFF"/>
                  </a:gs>
                </a:gsLst>
                <a:lin ang="5400000" scaled="0"/>
              </a:gradFill>
              <a:effectLst/>
              <a:uLnTx/>
              <a:uFillTx/>
              <a:latin typeface="Segoe UI"/>
              <a:ea typeface="+mn-ea"/>
              <a:cs typeface="+mn-cs"/>
            </a:endParaRPr>
          </a:p>
        </p:txBody>
      </p:sp>
      <p:sp>
        <p:nvSpPr>
          <p:cNvPr id="19" name="Title 5">
            <a:extLst>
              <a:ext uri="{FF2B5EF4-FFF2-40B4-BE49-F238E27FC236}">
                <a16:creationId xmlns:a16="http://schemas.microsoft.com/office/drawing/2014/main" id="{1EAEE539-D31A-42A6-8737-066948AE7D04}"/>
              </a:ext>
            </a:extLst>
          </p:cNvPr>
          <p:cNvSpPr txBox="1">
            <a:spLocks/>
          </p:cNvSpPr>
          <p:nvPr/>
        </p:nvSpPr>
        <p:spPr>
          <a:xfrm>
            <a:off x="2635134" y="2828856"/>
            <a:ext cx="1637608" cy="536077"/>
          </a:xfrm>
          <a:prstGeom prst="rect">
            <a:avLst/>
          </a:prstGeom>
        </p:spPr>
        <p:txBody>
          <a:bodyPr/>
          <a:lstStyle>
            <a:lvl1pPr algn="l" defTabSz="913330" rtl="0" fontAlgn="base">
              <a:lnSpc>
                <a:spcPct val="90000"/>
              </a:lnSpc>
              <a:spcBef>
                <a:spcPct val="0"/>
              </a:spcBef>
              <a:spcAft>
                <a:spcPct val="0"/>
              </a:spcAft>
              <a:defRPr lang="en-US" sz="5293" kern="1200" spc="-100" dirty="0">
                <a:ln w="3175">
                  <a:noFill/>
                </a:ln>
                <a:gradFill>
                  <a:gsLst>
                    <a:gs pos="1250">
                      <a:schemeClr val="tx1"/>
                    </a:gs>
                    <a:gs pos="100000">
                      <a:schemeClr val="tx1"/>
                    </a:gs>
                  </a:gsLst>
                  <a:lin ang="5400000" scaled="0"/>
                </a:gradFill>
                <a:latin typeface="+mj-lt"/>
                <a:ea typeface="ＭＳ Ｐゴシック" charset="0"/>
                <a:cs typeface="Segoe UI" pitchFamily="34" charset="0"/>
              </a:defRPr>
            </a:lvl1pPr>
            <a:lvl2pPr algn="l" defTabSz="913330" rtl="0" fontAlgn="base">
              <a:lnSpc>
                <a:spcPct val="90000"/>
              </a:lnSpc>
              <a:spcBef>
                <a:spcPct val="0"/>
              </a:spcBef>
              <a:spcAft>
                <a:spcPct val="0"/>
              </a:spcAft>
              <a:defRPr sz="5293">
                <a:solidFill>
                  <a:schemeClr val="tx1"/>
                </a:solidFill>
                <a:latin typeface="Segoe UI Light" charset="0"/>
                <a:ea typeface="ＭＳ Ｐゴシック" charset="0"/>
              </a:defRPr>
            </a:lvl2pPr>
            <a:lvl3pPr algn="l" defTabSz="913330" rtl="0" fontAlgn="base">
              <a:lnSpc>
                <a:spcPct val="90000"/>
              </a:lnSpc>
              <a:spcBef>
                <a:spcPct val="0"/>
              </a:spcBef>
              <a:spcAft>
                <a:spcPct val="0"/>
              </a:spcAft>
              <a:defRPr sz="5293">
                <a:solidFill>
                  <a:schemeClr val="tx1"/>
                </a:solidFill>
                <a:latin typeface="Segoe UI Light" charset="0"/>
                <a:ea typeface="ＭＳ Ｐゴシック" charset="0"/>
              </a:defRPr>
            </a:lvl3pPr>
            <a:lvl4pPr algn="l" defTabSz="913330" rtl="0" fontAlgn="base">
              <a:lnSpc>
                <a:spcPct val="90000"/>
              </a:lnSpc>
              <a:spcBef>
                <a:spcPct val="0"/>
              </a:spcBef>
              <a:spcAft>
                <a:spcPct val="0"/>
              </a:spcAft>
              <a:defRPr sz="5293">
                <a:solidFill>
                  <a:schemeClr val="tx1"/>
                </a:solidFill>
                <a:latin typeface="Segoe UI Light" charset="0"/>
                <a:ea typeface="ＭＳ Ｐゴシック" charset="0"/>
              </a:defRPr>
            </a:lvl4pPr>
            <a:lvl5pPr algn="l" defTabSz="913330" rtl="0" fontAlgn="base">
              <a:lnSpc>
                <a:spcPct val="90000"/>
              </a:lnSpc>
              <a:spcBef>
                <a:spcPct val="0"/>
              </a:spcBef>
              <a:spcAft>
                <a:spcPct val="0"/>
              </a:spcAft>
              <a:defRPr sz="5293">
                <a:solidFill>
                  <a:schemeClr val="tx1"/>
                </a:solidFill>
                <a:latin typeface="Segoe UI Light" charset="0"/>
                <a:ea typeface="ＭＳ Ｐゴシック" charset="0"/>
              </a:defRPr>
            </a:lvl5pPr>
            <a:lvl6pPr marL="448107" algn="l" defTabSz="913330" rtl="0" fontAlgn="base">
              <a:lnSpc>
                <a:spcPct val="90000"/>
              </a:lnSpc>
              <a:spcBef>
                <a:spcPct val="0"/>
              </a:spcBef>
              <a:spcAft>
                <a:spcPct val="0"/>
              </a:spcAft>
              <a:defRPr sz="5293">
                <a:solidFill>
                  <a:schemeClr val="tx1"/>
                </a:solidFill>
                <a:latin typeface="Segoe UI Light" charset="0"/>
                <a:ea typeface="ＭＳ Ｐゴシック" charset="0"/>
              </a:defRPr>
            </a:lvl6pPr>
            <a:lvl7pPr marL="896214" algn="l" defTabSz="913330" rtl="0" fontAlgn="base">
              <a:lnSpc>
                <a:spcPct val="90000"/>
              </a:lnSpc>
              <a:spcBef>
                <a:spcPct val="0"/>
              </a:spcBef>
              <a:spcAft>
                <a:spcPct val="0"/>
              </a:spcAft>
              <a:defRPr sz="5293">
                <a:solidFill>
                  <a:schemeClr val="tx1"/>
                </a:solidFill>
                <a:latin typeface="Segoe UI Light" charset="0"/>
                <a:ea typeface="ＭＳ Ｐゴシック" charset="0"/>
              </a:defRPr>
            </a:lvl7pPr>
            <a:lvl8pPr marL="1344321" algn="l" defTabSz="913330" rtl="0" fontAlgn="base">
              <a:lnSpc>
                <a:spcPct val="90000"/>
              </a:lnSpc>
              <a:spcBef>
                <a:spcPct val="0"/>
              </a:spcBef>
              <a:spcAft>
                <a:spcPct val="0"/>
              </a:spcAft>
              <a:defRPr sz="5293">
                <a:solidFill>
                  <a:schemeClr val="tx1"/>
                </a:solidFill>
                <a:latin typeface="Segoe UI Light" charset="0"/>
                <a:ea typeface="ＭＳ Ｐゴシック" charset="0"/>
              </a:defRPr>
            </a:lvl8pPr>
            <a:lvl9pPr marL="1792429" algn="l" defTabSz="913330" rtl="0" fontAlgn="base">
              <a:lnSpc>
                <a:spcPct val="90000"/>
              </a:lnSpc>
              <a:spcBef>
                <a:spcPct val="0"/>
              </a:spcBef>
              <a:spcAft>
                <a:spcPct val="0"/>
              </a:spcAft>
              <a:defRPr sz="5293">
                <a:solidFill>
                  <a:schemeClr val="tx1"/>
                </a:solidFill>
                <a:latin typeface="Segoe UI Light" charset="0"/>
                <a:ea typeface="ＭＳ Ｐゴシック" charset="0"/>
              </a:defRPr>
            </a:lvl9pPr>
          </a:lstStyle>
          <a:p>
            <a:pPr marL="0" marR="0" lvl="0" indent="0" algn="l" defTabSz="913330" rtl="0" eaLnBrk="1" fontAlgn="base" latinLnBrk="0" hangingPunct="1">
              <a:lnSpc>
                <a:spcPct val="90000"/>
              </a:lnSpc>
              <a:spcBef>
                <a:spcPct val="0"/>
              </a:spcBef>
              <a:spcAft>
                <a:spcPct val="0"/>
              </a:spcAft>
              <a:buClrTx/>
              <a:buSzTx/>
              <a:buFontTx/>
              <a:buNone/>
              <a:tabLst/>
              <a:defRPr/>
            </a:pPr>
            <a:r>
              <a:rPr lang="en-US" sz="1800" b="1" dirty="0">
                <a:gradFill>
                  <a:gsLst>
                    <a:gs pos="1250">
                      <a:srgbClr val="505050"/>
                    </a:gs>
                    <a:gs pos="100000">
                      <a:srgbClr val="505050"/>
                    </a:gs>
                  </a:gsLst>
                  <a:lin ang="5400000" scaled="0"/>
                </a:gradFill>
                <a:latin typeface="Segoe UI Light"/>
              </a:rPr>
              <a:t>C</a:t>
            </a:r>
            <a:r>
              <a:rPr kumimoji="0" lang="en-US" sz="1800" b="1" i="0" u="none" strike="noStrike" kern="1200" cap="none" spc="-100" normalizeH="0" baseline="0" noProof="0" dirty="0">
                <a:ln w="3175">
                  <a:noFill/>
                </a:ln>
                <a:gradFill>
                  <a:gsLst>
                    <a:gs pos="1250">
                      <a:srgbClr val="505050"/>
                    </a:gs>
                    <a:gs pos="100000">
                      <a:srgbClr val="505050"/>
                    </a:gs>
                  </a:gsLst>
                  <a:lin ang="5400000" scaled="0"/>
                </a:gradFill>
                <a:effectLst/>
                <a:uLnTx/>
                <a:uFillTx/>
                <a:latin typeface="Segoe UI Light"/>
              </a:rPr>
              <a:t>lick on row solution areas arrows </a:t>
            </a:r>
          </a:p>
          <a:p>
            <a:pPr marL="0" marR="0" lvl="0" indent="0" algn="l" defTabSz="913330" rtl="0" eaLnBrk="1" fontAlgn="base" latinLnBrk="0" hangingPunct="1">
              <a:lnSpc>
                <a:spcPct val="90000"/>
              </a:lnSpc>
              <a:spcBef>
                <a:spcPct val="0"/>
              </a:spcBef>
              <a:spcAft>
                <a:spcPct val="0"/>
              </a:spcAft>
              <a:buClrTx/>
              <a:buSzTx/>
              <a:buFontTx/>
              <a:buNone/>
              <a:tabLst/>
              <a:defRPr/>
            </a:pPr>
            <a:r>
              <a:rPr kumimoji="0" lang="en-US" sz="1800" b="1" i="0" u="none" strike="noStrike" kern="1200" cap="none" spc="-100" normalizeH="0" baseline="0" noProof="0" dirty="0">
                <a:ln w="3175">
                  <a:noFill/>
                </a:ln>
                <a:gradFill>
                  <a:gsLst>
                    <a:gs pos="1250">
                      <a:srgbClr val="505050"/>
                    </a:gs>
                    <a:gs pos="100000">
                      <a:srgbClr val="505050"/>
                    </a:gs>
                  </a:gsLst>
                  <a:lin ang="5400000" scaled="0"/>
                </a:gradFill>
                <a:effectLst/>
                <a:uLnTx/>
                <a:uFillTx/>
                <a:latin typeface="Segoe UI Light"/>
              </a:rPr>
              <a:t>to enlarge &amp; get more details</a:t>
            </a:r>
          </a:p>
        </p:txBody>
      </p:sp>
      <p:sp>
        <p:nvSpPr>
          <p:cNvPr id="3" name="Arrow: Right 2">
            <a:extLst>
              <a:ext uri="{FF2B5EF4-FFF2-40B4-BE49-F238E27FC236}">
                <a16:creationId xmlns:a16="http://schemas.microsoft.com/office/drawing/2014/main" id="{6CF0D3D3-5880-47B5-BCB7-4CC3CD11B0AA}"/>
              </a:ext>
            </a:extLst>
          </p:cNvPr>
          <p:cNvSpPr/>
          <p:nvPr/>
        </p:nvSpPr>
        <p:spPr bwMode="auto">
          <a:xfrm>
            <a:off x="5519651" y="247478"/>
            <a:ext cx="288174" cy="235990"/>
          </a:xfrm>
          <a:prstGeom prst="rightArrow">
            <a:avLst/>
          </a:prstGeom>
          <a:solidFill>
            <a:srgbClr val="0070C0"/>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algn="ctr" defTabSz="932472" fontAlgn="base">
              <a:spcBef>
                <a:spcPct val="0"/>
              </a:spcBef>
              <a:spcAft>
                <a:spcPct val="0"/>
              </a:spcAft>
            </a:pPr>
            <a:r>
              <a:rPr lang="en-US" sz="1000" dirty="0">
                <a:gradFill>
                  <a:gsLst>
                    <a:gs pos="0">
                      <a:srgbClr val="FFFFFF"/>
                    </a:gs>
                    <a:gs pos="100000">
                      <a:srgbClr val="FFFFFF"/>
                    </a:gs>
                  </a:gsLst>
                  <a:lin ang="5400000" scaled="0"/>
                </a:gradFill>
              </a:rPr>
              <a:t>E3</a:t>
            </a:r>
          </a:p>
        </p:txBody>
      </p:sp>
      <p:sp>
        <p:nvSpPr>
          <p:cNvPr id="4" name="Arrow: Right 3">
            <a:extLst>
              <a:ext uri="{FF2B5EF4-FFF2-40B4-BE49-F238E27FC236}">
                <a16:creationId xmlns:a16="http://schemas.microsoft.com/office/drawing/2014/main" id="{B2C9E4D2-DF1F-4F15-8B78-0268798EB754}"/>
              </a:ext>
            </a:extLst>
          </p:cNvPr>
          <p:cNvSpPr/>
          <p:nvPr/>
        </p:nvSpPr>
        <p:spPr bwMode="auto">
          <a:xfrm>
            <a:off x="5519651" y="587154"/>
            <a:ext cx="288174" cy="235990"/>
          </a:xfrm>
          <a:prstGeom prst="rightArrow">
            <a:avLst/>
          </a:prstGeom>
          <a:solidFill>
            <a:srgbClr val="0070C0"/>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algn="ctr" defTabSz="932472" fontAlgn="base">
              <a:spcBef>
                <a:spcPct val="0"/>
              </a:spcBef>
              <a:spcAft>
                <a:spcPct val="0"/>
              </a:spcAft>
            </a:pPr>
            <a:r>
              <a:rPr lang="en-US" sz="1000" dirty="0">
                <a:solidFill>
                  <a:schemeClr val="bg1"/>
                </a:solidFill>
              </a:rPr>
              <a:t>E5</a:t>
            </a:r>
            <a:endParaRPr lang="en-US" sz="2000" dirty="0">
              <a:solidFill>
                <a:schemeClr val="bg1"/>
              </a:solidFill>
            </a:endParaRPr>
          </a:p>
        </p:txBody>
      </p:sp>
      <p:sp>
        <p:nvSpPr>
          <p:cNvPr id="5" name="Arrow: Right 4">
            <a:extLst>
              <a:ext uri="{FF2B5EF4-FFF2-40B4-BE49-F238E27FC236}">
                <a16:creationId xmlns:a16="http://schemas.microsoft.com/office/drawing/2014/main" id="{A867D761-E833-4047-9509-17470BD1EB26}"/>
              </a:ext>
            </a:extLst>
          </p:cNvPr>
          <p:cNvSpPr/>
          <p:nvPr/>
        </p:nvSpPr>
        <p:spPr bwMode="auto">
          <a:xfrm>
            <a:off x="5519651" y="3075798"/>
            <a:ext cx="288174" cy="235990"/>
          </a:xfrm>
          <a:prstGeom prst="rightArrow">
            <a:avLst/>
          </a:prstGeom>
          <a:solidFill>
            <a:srgbClr val="0070C0"/>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algn="ctr" defTabSz="932472" fontAlgn="base">
              <a:spcBef>
                <a:spcPct val="0"/>
              </a:spcBef>
              <a:spcAft>
                <a:spcPct val="0"/>
              </a:spcAft>
            </a:pPr>
            <a:r>
              <a:rPr lang="en-US" sz="1000" dirty="0">
                <a:gradFill>
                  <a:gsLst>
                    <a:gs pos="0">
                      <a:srgbClr val="FFFFFF"/>
                    </a:gs>
                    <a:gs pos="100000">
                      <a:srgbClr val="FFFFFF"/>
                    </a:gs>
                  </a:gsLst>
                  <a:lin ang="5400000" scaled="0"/>
                </a:gradFill>
              </a:rPr>
              <a:t>E5</a:t>
            </a:r>
          </a:p>
        </p:txBody>
      </p:sp>
      <p:sp>
        <p:nvSpPr>
          <p:cNvPr id="6" name="Arrow: Right 5">
            <a:extLst>
              <a:ext uri="{FF2B5EF4-FFF2-40B4-BE49-F238E27FC236}">
                <a16:creationId xmlns:a16="http://schemas.microsoft.com/office/drawing/2014/main" id="{502741FA-FAD0-48A8-AC7B-0AAF64631E6B}"/>
              </a:ext>
            </a:extLst>
          </p:cNvPr>
          <p:cNvSpPr/>
          <p:nvPr/>
        </p:nvSpPr>
        <p:spPr bwMode="auto">
          <a:xfrm>
            <a:off x="5514109" y="5219411"/>
            <a:ext cx="288174" cy="235990"/>
          </a:xfrm>
          <a:prstGeom prst="rightArrow">
            <a:avLst/>
          </a:prstGeom>
          <a:solidFill>
            <a:srgbClr val="0070C0"/>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algn="ctr" defTabSz="932472" fontAlgn="base">
              <a:spcBef>
                <a:spcPct val="0"/>
              </a:spcBef>
              <a:spcAft>
                <a:spcPct val="0"/>
              </a:spcAft>
            </a:pPr>
            <a:r>
              <a:rPr lang="en-US" sz="1000" dirty="0">
                <a:gradFill>
                  <a:gsLst>
                    <a:gs pos="0">
                      <a:srgbClr val="FFFFFF"/>
                    </a:gs>
                    <a:gs pos="100000">
                      <a:srgbClr val="FFFFFF"/>
                    </a:gs>
                  </a:gsLst>
                  <a:lin ang="5400000" scaled="0"/>
                </a:gradFill>
              </a:rPr>
              <a:t>E5</a:t>
            </a:r>
          </a:p>
        </p:txBody>
      </p:sp>
      <p:sp>
        <p:nvSpPr>
          <p:cNvPr id="7" name="Arrow: Right 6">
            <a:extLst>
              <a:ext uri="{FF2B5EF4-FFF2-40B4-BE49-F238E27FC236}">
                <a16:creationId xmlns:a16="http://schemas.microsoft.com/office/drawing/2014/main" id="{ACCC8FC9-5D64-4BF8-87B2-F5FC04BE33CC}"/>
              </a:ext>
            </a:extLst>
          </p:cNvPr>
          <p:cNvSpPr/>
          <p:nvPr/>
        </p:nvSpPr>
        <p:spPr bwMode="auto">
          <a:xfrm>
            <a:off x="5514109" y="6301580"/>
            <a:ext cx="288174" cy="235990"/>
          </a:xfrm>
          <a:prstGeom prst="rightArrow">
            <a:avLst/>
          </a:prstGeom>
          <a:solidFill>
            <a:srgbClr val="0070C0"/>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algn="ctr" defTabSz="932472" fontAlgn="base">
              <a:spcBef>
                <a:spcPct val="0"/>
              </a:spcBef>
              <a:spcAft>
                <a:spcPct val="0"/>
              </a:spcAft>
            </a:pPr>
            <a:endParaRPr lang="en-US" sz="2000" dirty="0">
              <a:gradFill>
                <a:gsLst>
                  <a:gs pos="0">
                    <a:srgbClr val="FFFFFF"/>
                  </a:gs>
                  <a:gs pos="100000">
                    <a:srgbClr val="FFFFFF"/>
                  </a:gs>
                </a:gsLst>
                <a:lin ang="5400000" scaled="0"/>
              </a:gradFill>
            </a:endParaRPr>
          </a:p>
        </p:txBody>
      </p:sp>
      <p:sp>
        <p:nvSpPr>
          <p:cNvPr id="8" name="Arrow: Right 7">
            <a:extLst>
              <a:ext uri="{FF2B5EF4-FFF2-40B4-BE49-F238E27FC236}">
                <a16:creationId xmlns:a16="http://schemas.microsoft.com/office/drawing/2014/main" id="{511AFF7A-8FD8-44C3-A17A-EBAE8AC92DE4}"/>
              </a:ext>
            </a:extLst>
          </p:cNvPr>
          <p:cNvSpPr/>
          <p:nvPr/>
        </p:nvSpPr>
        <p:spPr bwMode="auto">
          <a:xfrm>
            <a:off x="3417020" y="3364933"/>
            <a:ext cx="288174" cy="235990"/>
          </a:xfrm>
          <a:prstGeom prst="rightArrow">
            <a:avLst/>
          </a:prstGeom>
          <a:solidFill>
            <a:srgbClr val="0070C0"/>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algn="ctr" defTabSz="932472" fontAlgn="base">
              <a:spcBef>
                <a:spcPct val="0"/>
              </a:spcBef>
              <a:spcAft>
                <a:spcPct val="0"/>
              </a:spcAft>
            </a:pPr>
            <a:endParaRPr lang="en-US" sz="2000" dirty="0">
              <a:gradFill>
                <a:gsLst>
                  <a:gs pos="0">
                    <a:srgbClr val="FFFFFF"/>
                  </a:gs>
                  <a:gs pos="100000">
                    <a:srgbClr val="FFFFFF"/>
                  </a:gs>
                </a:gsLst>
                <a:lin ang="5400000" scaled="0"/>
              </a:gradFill>
            </a:endParaRPr>
          </a:p>
        </p:txBody>
      </p:sp>
      <p:sp>
        <p:nvSpPr>
          <p:cNvPr id="9" name="Arrow: Right 8">
            <a:extLst>
              <a:ext uri="{FF2B5EF4-FFF2-40B4-BE49-F238E27FC236}">
                <a16:creationId xmlns:a16="http://schemas.microsoft.com/office/drawing/2014/main" id="{436BBCAF-6DDC-4540-9283-C44910F73F60}"/>
              </a:ext>
            </a:extLst>
          </p:cNvPr>
          <p:cNvSpPr/>
          <p:nvPr/>
        </p:nvSpPr>
        <p:spPr bwMode="auto">
          <a:xfrm>
            <a:off x="5514109" y="1114758"/>
            <a:ext cx="288174" cy="235990"/>
          </a:xfrm>
          <a:prstGeom prst="rightArrow">
            <a:avLst/>
          </a:prstGeom>
          <a:solidFill>
            <a:srgbClr val="0070C0"/>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algn="ctr" defTabSz="932472" fontAlgn="base">
              <a:spcBef>
                <a:spcPct val="0"/>
              </a:spcBef>
              <a:spcAft>
                <a:spcPct val="0"/>
              </a:spcAft>
            </a:pPr>
            <a:r>
              <a:rPr lang="en-US" sz="1000" dirty="0">
                <a:gradFill>
                  <a:gsLst>
                    <a:gs pos="0">
                      <a:srgbClr val="FFFFFF"/>
                    </a:gs>
                    <a:gs pos="100000">
                      <a:srgbClr val="FFFFFF"/>
                    </a:gs>
                  </a:gsLst>
                  <a:lin ang="5400000" scaled="0"/>
                </a:gradFill>
              </a:rPr>
              <a:t>E3</a:t>
            </a:r>
          </a:p>
        </p:txBody>
      </p:sp>
      <p:sp>
        <p:nvSpPr>
          <p:cNvPr id="10" name="Arrow: Right 9">
            <a:extLst>
              <a:ext uri="{FF2B5EF4-FFF2-40B4-BE49-F238E27FC236}">
                <a16:creationId xmlns:a16="http://schemas.microsoft.com/office/drawing/2014/main" id="{D8C478CF-B07A-4DF4-830D-A5E30206DDD3}"/>
              </a:ext>
            </a:extLst>
          </p:cNvPr>
          <p:cNvSpPr/>
          <p:nvPr/>
        </p:nvSpPr>
        <p:spPr bwMode="auto">
          <a:xfrm>
            <a:off x="5514109" y="4559610"/>
            <a:ext cx="288174" cy="235990"/>
          </a:xfrm>
          <a:prstGeom prst="rightArrow">
            <a:avLst/>
          </a:prstGeom>
          <a:solidFill>
            <a:srgbClr val="0070C0"/>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algn="ctr" defTabSz="932472" fontAlgn="base">
              <a:spcBef>
                <a:spcPct val="0"/>
              </a:spcBef>
              <a:spcAft>
                <a:spcPct val="0"/>
              </a:spcAft>
            </a:pPr>
            <a:r>
              <a:rPr lang="en-US" sz="1000" dirty="0">
                <a:gradFill>
                  <a:gsLst>
                    <a:gs pos="0">
                      <a:srgbClr val="FFFFFF"/>
                    </a:gs>
                    <a:gs pos="100000">
                      <a:srgbClr val="FFFFFF"/>
                    </a:gs>
                  </a:gsLst>
                  <a:lin ang="5400000" scaled="0"/>
                </a:gradFill>
              </a:rPr>
              <a:t>E3</a:t>
            </a:r>
          </a:p>
        </p:txBody>
      </p:sp>
      <p:sp>
        <p:nvSpPr>
          <p:cNvPr id="11" name="Arrow: Right 10">
            <a:extLst>
              <a:ext uri="{FF2B5EF4-FFF2-40B4-BE49-F238E27FC236}">
                <a16:creationId xmlns:a16="http://schemas.microsoft.com/office/drawing/2014/main" id="{E76625B0-3B0B-4AFE-8C81-C1F780F2A14F}"/>
              </a:ext>
            </a:extLst>
          </p:cNvPr>
          <p:cNvSpPr/>
          <p:nvPr/>
        </p:nvSpPr>
        <p:spPr bwMode="auto">
          <a:xfrm>
            <a:off x="5514109" y="5669263"/>
            <a:ext cx="288174" cy="235990"/>
          </a:xfrm>
          <a:prstGeom prst="rightArrow">
            <a:avLst/>
          </a:prstGeom>
          <a:solidFill>
            <a:srgbClr val="0070C0"/>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algn="ctr" defTabSz="932472" fontAlgn="base">
              <a:spcBef>
                <a:spcPct val="0"/>
              </a:spcBef>
              <a:spcAft>
                <a:spcPct val="0"/>
              </a:spcAft>
            </a:pPr>
            <a:r>
              <a:rPr lang="en-US" sz="1000" dirty="0">
                <a:gradFill>
                  <a:gsLst>
                    <a:gs pos="0">
                      <a:srgbClr val="FFFFFF"/>
                    </a:gs>
                    <a:gs pos="100000">
                      <a:srgbClr val="FFFFFF"/>
                    </a:gs>
                  </a:gsLst>
                  <a:lin ang="5400000" scaled="0"/>
                </a:gradFill>
              </a:rPr>
              <a:t>E3</a:t>
            </a:r>
          </a:p>
        </p:txBody>
      </p:sp>
    </p:spTree>
    <p:extLst>
      <p:ext uri="{BB962C8B-B14F-4D97-AF65-F5344CB8AC3E}">
        <p14:creationId xmlns:p14="http://schemas.microsoft.com/office/powerpoint/2010/main" val="2532368356"/>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0704D-9CC7-4EF6-946B-9912C04BABC2}"/>
              </a:ext>
            </a:extLst>
          </p:cNvPr>
          <p:cNvSpPr>
            <a:spLocks noGrp="1"/>
          </p:cNvSpPr>
          <p:nvPr>
            <p:ph type="title"/>
          </p:nvPr>
        </p:nvSpPr>
        <p:spPr/>
        <p:txBody>
          <a:bodyPr/>
          <a:lstStyle/>
          <a:p>
            <a:r>
              <a:rPr lang="en-US" sz="3600"/>
              <a:t>Security &amp; Compliance Management</a:t>
            </a:r>
            <a:endParaRPr lang="it-IT" sz="3600"/>
          </a:p>
        </p:txBody>
      </p:sp>
      <p:pic>
        <p:nvPicPr>
          <p:cNvPr id="3" name="Picture 2">
            <a:extLst>
              <a:ext uri="{FF2B5EF4-FFF2-40B4-BE49-F238E27FC236}">
                <a16:creationId xmlns:a16="http://schemas.microsoft.com/office/drawing/2014/main" id="{F4E6032E-DFFD-4669-A13C-74B4F394128B}"/>
              </a:ext>
            </a:extLst>
          </p:cNvPr>
          <p:cNvPicPr>
            <a:picLocks noChangeAspect="1"/>
          </p:cNvPicPr>
          <p:nvPr/>
        </p:nvPicPr>
        <p:blipFill>
          <a:blip r:embed="rId2"/>
          <a:stretch>
            <a:fillRect/>
          </a:stretch>
        </p:blipFill>
        <p:spPr>
          <a:xfrm>
            <a:off x="373601" y="800978"/>
            <a:ext cx="11353883" cy="481016"/>
          </a:xfrm>
          <a:prstGeom prst="rect">
            <a:avLst/>
          </a:prstGeom>
        </p:spPr>
      </p:pic>
      <p:sp>
        <p:nvSpPr>
          <p:cNvPr id="9" name="TextBox 8">
            <a:extLst>
              <a:ext uri="{FF2B5EF4-FFF2-40B4-BE49-F238E27FC236}">
                <a16:creationId xmlns:a16="http://schemas.microsoft.com/office/drawing/2014/main" id="{51665715-753C-4FA7-93F8-463CE14E8A4C}"/>
              </a:ext>
            </a:extLst>
          </p:cNvPr>
          <p:cNvSpPr txBox="1"/>
          <p:nvPr/>
        </p:nvSpPr>
        <p:spPr>
          <a:xfrm>
            <a:off x="3010202" y="4234664"/>
            <a:ext cx="2775454" cy="449354"/>
          </a:xfrm>
          <a:prstGeom prst="rect">
            <a:avLst/>
          </a:prstGeom>
          <a:ln w="28575"/>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it-IT" sz="1000" b="1">
                <a:solidFill>
                  <a:srgbClr val="0070C0"/>
                </a:solidFill>
                <a:latin typeface="Segoe UI" panose="020B0502040204020203" pitchFamily="34" charset="0"/>
                <a:hlinkClick r:id="rId3">
                  <a:extLst>
                    <a:ext uri="{A12FA001-AC4F-418D-AE19-62706E023703}">
                      <ahyp:hlinkClr xmlns:ahyp="http://schemas.microsoft.com/office/drawing/2018/hyperlinkcolor" val="tx"/>
                    </a:ext>
                  </a:extLst>
                </a:hlinkClick>
              </a:rPr>
              <a:t>Windows Security App</a:t>
            </a:r>
            <a:endParaRPr lang="it-IT" sz="1000" b="1">
              <a:solidFill>
                <a:srgbClr val="0070C0"/>
              </a:solidFill>
              <a:latin typeface="Segoe UI" panose="020B0502040204020203" pitchFamily="34" charset="0"/>
            </a:endParaRPr>
          </a:p>
        </p:txBody>
      </p:sp>
      <p:sp>
        <p:nvSpPr>
          <p:cNvPr id="10" name="TextBox 9">
            <a:extLst>
              <a:ext uri="{FF2B5EF4-FFF2-40B4-BE49-F238E27FC236}">
                <a16:creationId xmlns:a16="http://schemas.microsoft.com/office/drawing/2014/main" id="{88FF6C4A-6186-4869-B310-68F1E382C218}"/>
              </a:ext>
            </a:extLst>
          </p:cNvPr>
          <p:cNvSpPr txBox="1"/>
          <p:nvPr/>
        </p:nvSpPr>
        <p:spPr>
          <a:xfrm>
            <a:off x="5867008" y="4234664"/>
            <a:ext cx="2775454" cy="603242"/>
          </a:xfrm>
          <a:prstGeom prst="rect">
            <a:avLst/>
          </a:prstGeom>
          <a:ln w="28575">
            <a:solidFill>
              <a:srgbClr val="92D05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en-US" sz="1000" b="1">
                <a:solidFill>
                  <a:srgbClr val="0070C0"/>
                </a:solidFill>
                <a:latin typeface="Segoe UI" panose="020B0502040204020203" pitchFamily="34" charset="0"/>
                <a:hlinkClick r:id="rId4">
                  <a:extLst>
                    <a:ext uri="{A12FA001-AC4F-418D-AE19-62706E023703}">
                      <ahyp:hlinkClr xmlns:ahyp="http://schemas.microsoft.com/office/drawing/2018/hyperlinkcolor" val="tx"/>
                    </a:ext>
                  </a:extLst>
                </a:hlinkClick>
              </a:rPr>
              <a:t>Microsoft Endpoint Configuration Manager</a:t>
            </a:r>
            <a:endParaRPr lang="it-IT" sz="1000" b="1">
              <a:solidFill>
                <a:srgbClr val="0070C0"/>
              </a:solidFill>
              <a:latin typeface="Segoe UI" panose="020B0502040204020203" pitchFamily="34" charset="0"/>
            </a:endParaRPr>
          </a:p>
        </p:txBody>
      </p:sp>
      <p:sp>
        <p:nvSpPr>
          <p:cNvPr id="11" name="TextBox 10">
            <a:extLst>
              <a:ext uri="{FF2B5EF4-FFF2-40B4-BE49-F238E27FC236}">
                <a16:creationId xmlns:a16="http://schemas.microsoft.com/office/drawing/2014/main" id="{4A7B2B12-55EC-4EC7-B5B8-54FC524DC21A}"/>
              </a:ext>
            </a:extLst>
          </p:cNvPr>
          <p:cNvSpPr txBox="1"/>
          <p:nvPr/>
        </p:nvSpPr>
        <p:spPr>
          <a:xfrm>
            <a:off x="8723814" y="4234664"/>
            <a:ext cx="2848497" cy="757130"/>
          </a:xfrm>
          <a:prstGeom prst="rect">
            <a:avLst/>
          </a:prstGeom>
          <a:ln w="28575">
            <a:solidFill>
              <a:srgbClr val="FF000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en-US" sz="1000" b="1" dirty="0">
                <a:solidFill>
                  <a:srgbClr val="0070C0"/>
                </a:solidFill>
                <a:latin typeface="Segoe UI" panose="020B0502040204020203" pitchFamily="34" charset="0"/>
                <a:hlinkClick r:id="rId5">
                  <a:extLst>
                    <a:ext uri="{A12FA001-AC4F-418D-AE19-62706E023703}">
                      <ahyp:hlinkClr xmlns:ahyp="http://schemas.microsoft.com/office/drawing/2018/hyperlinkcolor" val="tx"/>
                    </a:ext>
                  </a:extLst>
                </a:hlinkClick>
              </a:rPr>
              <a:t>Office 365 Security &amp; Compliance Center (with notes about E3 and E5 components) </a:t>
            </a:r>
            <a:endParaRPr lang="en-US" sz="1000" b="1" dirty="0">
              <a:solidFill>
                <a:srgbClr val="0070C0"/>
              </a:solidFill>
              <a:latin typeface="Segoe UI" panose="020B0502040204020203" pitchFamily="34" charset="0"/>
            </a:endParaRPr>
          </a:p>
        </p:txBody>
      </p:sp>
      <p:sp>
        <p:nvSpPr>
          <p:cNvPr id="12" name="TextBox 11">
            <a:extLst>
              <a:ext uri="{FF2B5EF4-FFF2-40B4-BE49-F238E27FC236}">
                <a16:creationId xmlns:a16="http://schemas.microsoft.com/office/drawing/2014/main" id="{97619E4B-0F47-4FFA-A29E-57A006AB401E}"/>
              </a:ext>
            </a:extLst>
          </p:cNvPr>
          <p:cNvSpPr txBox="1"/>
          <p:nvPr/>
        </p:nvSpPr>
        <p:spPr>
          <a:xfrm>
            <a:off x="3010202" y="2879200"/>
            <a:ext cx="8605448" cy="757130"/>
          </a:xfrm>
          <a:prstGeom prst="rect">
            <a:avLst/>
          </a:prstGeom>
          <a:ln w="28575">
            <a:solidFill>
              <a:srgbClr val="FFC00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pPr algn="ctr"/>
            <a:r>
              <a:rPr lang="en-US" sz="1000" b="1" dirty="0">
                <a:solidFill>
                  <a:srgbClr val="0070C0"/>
                </a:solidFill>
                <a:latin typeface="Segoe UI" panose="020B0502040204020203" pitchFamily="34" charset="0"/>
                <a:hlinkClick r:id="rId6">
                  <a:extLst>
                    <a:ext uri="{A12FA001-AC4F-418D-AE19-62706E023703}">
                      <ahyp:hlinkClr xmlns:ahyp="http://schemas.microsoft.com/office/drawing/2018/hyperlinkcolor" val="tx"/>
                    </a:ext>
                  </a:extLst>
                </a:hlinkClick>
              </a:rPr>
              <a:t>Microsoft 365 Security Center</a:t>
            </a:r>
            <a:r>
              <a:rPr lang="en-US" sz="1000" b="1" dirty="0">
                <a:solidFill>
                  <a:srgbClr val="0070C0"/>
                </a:solidFill>
                <a:latin typeface="Segoe UI" panose="020B0502040204020203" pitchFamily="34" charset="0"/>
              </a:rPr>
              <a:t> / </a:t>
            </a:r>
            <a:r>
              <a:rPr lang="en-US" sz="1000" b="1" dirty="0">
                <a:solidFill>
                  <a:srgbClr val="0070C0"/>
                </a:solidFill>
                <a:latin typeface="Segoe UI" panose="020B0502040204020203" pitchFamily="34" charset="0"/>
                <a:hlinkClick r:id="rId7">
                  <a:extLst>
                    <a:ext uri="{A12FA001-AC4F-418D-AE19-62706E023703}">
                      <ahyp:hlinkClr xmlns:ahyp="http://schemas.microsoft.com/office/drawing/2018/hyperlinkcolor" val="tx"/>
                    </a:ext>
                  </a:extLst>
                </a:hlinkClick>
              </a:rPr>
              <a:t>Microsoft Secure Score</a:t>
            </a:r>
            <a:r>
              <a:rPr lang="en-US" sz="1000" b="1" dirty="0">
                <a:solidFill>
                  <a:srgbClr val="0070C0"/>
                </a:solidFill>
                <a:latin typeface="Segoe UI" panose="020B0502040204020203" pitchFamily="34" charset="0"/>
              </a:rPr>
              <a:t> (2)</a:t>
            </a:r>
          </a:p>
          <a:p>
            <a:pPr algn="ctr"/>
            <a:endParaRPr lang="en-US" sz="1000" b="1" dirty="0">
              <a:solidFill>
                <a:srgbClr val="0070C0"/>
              </a:solidFill>
              <a:latin typeface="Segoe UI" panose="020B0502040204020203" pitchFamily="34" charset="0"/>
            </a:endParaRPr>
          </a:p>
          <a:p>
            <a:pPr algn="ctr"/>
            <a:r>
              <a:rPr lang="en-US" sz="1000" b="1" dirty="0">
                <a:solidFill>
                  <a:srgbClr val="0070C0"/>
                </a:solidFill>
                <a:latin typeface="Segoe UI" panose="020B0502040204020203" pitchFamily="34" charset="0"/>
              </a:rPr>
              <a:t>Compliance Manager (3) (4)</a:t>
            </a:r>
          </a:p>
        </p:txBody>
      </p:sp>
      <mc:AlternateContent xmlns:mc="http://schemas.openxmlformats.org/markup-compatibility/2006" xmlns:pslz="http://schemas.microsoft.com/office/powerpoint/2016/slidezoom">
        <mc:Choice Requires="pslz">
          <p:graphicFrame>
            <p:nvGraphicFramePr>
              <p:cNvPr id="13" name="Slide Zoom 12">
                <a:extLst>
                  <a:ext uri="{FF2B5EF4-FFF2-40B4-BE49-F238E27FC236}">
                    <a16:creationId xmlns:a16="http://schemas.microsoft.com/office/drawing/2014/main" id="{83E26438-97F4-4DE1-9255-E076EEA4A4EF}"/>
                  </a:ext>
                </a:extLst>
              </p:cNvPr>
              <p:cNvGraphicFramePr>
                <a:graphicFrameLocks noChangeAspect="1"/>
              </p:cNvGraphicFramePr>
              <p:nvPr>
                <p:extLst>
                  <p:ext uri="{D42A27DB-BD31-4B8C-83A1-F6EECF244321}">
                    <p14:modId xmlns:p14="http://schemas.microsoft.com/office/powerpoint/2010/main" val="2747895909"/>
                  </p:ext>
                </p:extLst>
              </p:nvPr>
            </p:nvGraphicFramePr>
            <p:xfrm>
              <a:off x="11391208" y="99753"/>
              <a:ext cx="703809" cy="395893"/>
            </p:xfrm>
            <a:graphic>
              <a:graphicData uri="http://schemas.microsoft.com/office/powerpoint/2016/slidezoom">
                <pslz:sldZm>
                  <pslz:sldZmObj sldId="4319" cId="2532368356">
                    <pslz:zmPr id="{961B0D52-0D79-4A66-A0A7-A40F69B69C98}" returnToParent="0" transitionDur="1000">
                      <p166:blipFill xmlns:p166="http://schemas.microsoft.com/office/powerpoint/2016/6/main">
                        <a:blip r:embed="rId8"/>
                        <a:stretch>
                          <a:fillRect/>
                        </a:stretch>
                      </p166:blipFill>
                      <p166:spPr xmlns:p166="http://schemas.microsoft.com/office/powerpoint/2016/6/main">
                        <a:xfrm>
                          <a:off x="0" y="0"/>
                          <a:ext cx="703809" cy="395893"/>
                        </a:xfrm>
                        <a:prstGeom prst="rect">
                          <a:avLst/>
                        </a:prstGeom>
                        <a:ln w="3175">
                          <a:solidFill>
                            <a:prstClr val="ltGray"/>
                          </a:solidFill>
                        </a:ln>
                      </p166:spPr>
                    </pslz:zmPr>
                  </pslz:sldZmObj>
                </pslz:sldZm>
              </a:graphicData>
            </a:graphic>
          </p:graphicFrame>
        </mc:Choice>
        <mc:Fallback xmlns="">
          <p:pic>
            <p:nvPicPr>
              <p:cNvPr id="13" name="Slide Zoom 12">
                <a:hlinkClick r:id="rId13" action="ppaction://hlinksldjump"/>
                <a:extLst>
                  <a:ext uri="{FF2B5EF4-FFF2-40B4-BE49-F238E27FC236}">
                    <a16:creationId xmlns:a16="http://schemas.microsoft.com/office/drawing/2014/main" id="{83E26438-97F4-4DE1-9255-E076EEA4A4EF}"/>
                  </a:ext>
                </a:extLst>
              </p:cNvPr>
              <p:cNvPicPr>
                <a:picLocks noGrp="1" noRot="1" noChangeAspect="1" noMove="1" noResize="1" noEditPoints="1" noAdjustHandles="1" noChangeArrowheads="1" noChangeShapeType="1"/>
              </p:cNvPicPr>
              <p:nvPr/>
            </p:nvPicPr>
            <p:blipFill>
              <a:blip r:embed="rId14"/>
              <a:stretch>
                <a:fillRect/>
              </a:stretch>
            </p:blipFill>
            <p:spPr>
              <a:xfrm>
                <a:off x="11391208" y="99753"/>
                <a:ext cx="703809" cy="395893"/>
              </a:xfrm>
              <a:prstGeom prst="rect">
                <a:avLst/>
              </a:prstGeom>
              <a:ln w="3175">
                <a:solidFill>
                  <a:prstClr val="ltGray"/>
                </a:solidFill>
              </a:ln>
            </p:spPr>
          </p:pic>
        </mc:Fallback>
      </mc:AlternateContent>
      <p:pic>
        <p:nvPicPr>
          <p:cNvPr id="6" name="Picture 5">
            <a:extLst>
              <a:ext uri="{FF2B5EF4-FFF2-40B4-BE49-F238E27FC236}">
                <a16:creationId xmlns:a16="http://schemas.microsoft.com/office/drawing/2014/main" id="{8550C0A9-D1DF-4B25-874A-A347458ED84F}"/>
              </a:ext>
            </a:extLst>
          </p:cNvPr>
          <p:cNvPicPr>
            <a:picLocks noChangeAspect="1"/>
          </p:cNvPicPr>
          <p:nvPr/>
        </p:nvPicPr>
        <p:blipFill>
          <a:blip r:embed="rId15"/>
          <a:stretch>
            <a:fillRect/>
          </a:stretch>
        </p:blipFill>
        <p:spPr>
          <a:xfrm>
            <a:off x="390228" y="1268211"/>
            <a:ext cx="11314094" cy="1578931"/>
          </a:xfrm>
          <a:prstGeom prst="rect">
            <a:avLst/>
          </a:prstGeom>
        </p:spPr>
      </p:pic>
      <p:sp>
        <p:nvSpPr>
          <p:cNvPr id="7" name="TextBox 6">
            <a:extLst>
              <a:ext uri="{FF2B5EF4-FFF2-40B4-BE49-F238E27FC236}">
                <a16:creationId xmlns:a16="http://schemas.microsoft.com/office/drawing/2014/main" id="{7AEFD884-4A97-48EB-9A83-F798F1836688}"/>
              </a:ext>
            </a:extLst>
          </p:cNvPr>
          <p:cNvSpPr txBox="1"/>
          <p:nvPr/>
        </p:nvSpPr>
        <p:spPr>
          <a:xfrm>
            <a:off x="3010202" y="3710820"/>
            <a:ext cx="8605448" cy="449354"/>
          </a:xfrm>
          <a:prstGeom prst="rect">
            <a:avLst/>
          </a:prstGeom>
          <a:ln w="28575">
            <a:solidFill>
              <a:srgbClr val="FFC00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pPr algn="ctr"/>
            <a:r>
              <a:rPr lang="it-IT" sz="1000" b="1" dirty="0">
                <a:solidFill>
                  <a:srgbClr val="0070C0"/>
                </a:solidFill>
                <a:latin typeface="Segoe UI" panose="020B0502040204020203" pitchFamily="34" charset="0"/>
                <a:hlinkClick r:id="rId16">
                  <a:extLst>
                    <a:ext uri="{A12FA001-AC4F-418D-AE19-62706E023703}">
                      <ahyp:hlinkClr xmlns:ahyp="http://schemas.microsoft.com/office/drawing/2018/hyperlinkcolor" val="tx"/>
                    </a:ext>
                  </a:extLst>
                </a:hlinkClick>
              </a:rPr>
              <a:t>Microsoft 365 Compliance Center</a:t>
            </a:r>
            <a:r>
              <a:rPr lang="it-IT" sz="1000" b="1" dirty="0">
                <a:solidFill>
                  <a:srgbClr val="0070C0"/>
                </a:solidFill>
                <a:latin typeface="Segoe UI" panose="020B0502040204020203" pitchFamily="34" charset="0"/>
              </a:rPr>
              <a:t> / </a:t>
            </a:r>
            <a:r>
              <a:rPr lang="en-US" sz="1000" b="1" dirty="0">
                <a:solidFill>
                  <a:srgbClr val="0070C0"/>
                </a:solidFill>
                <a:latin typeface="Segoe UI" panose="020B0502040204020203" pitchFamily="34" charset="0"/>
                <a:hlinkClick r:id="rId17">
                  <a:extLst>
                    <a:ext uri="{A12FA001-AC4F-418D-AE19-62706E023703}">
                      <ahyp:hlinkClr xmlns:ahyp="http://schemas.microsoft.com/office/drawing/2018/hyperlinkcolor" val="tx"/>
                    </a:ext>
                  </a:extLst>
                </a:hlinkClick>
              </a:rPr>
              <a:t>Microsoft Compliance Score (now included in Compliance Manager)</a:t>
            </a:r>
            <a:endParaRPr lang="it-IT" sz="1000" b="1" dirty="0">
              <a:solidFill>
                <a:srgbClr val="0070C0"/>
              </a:solidFill>
              <a:latin typeface="Segoe UI" panose="020B0502040204020203" pitchFamily="34" charset="0"/>
            </a:endParaRPr>
          </a:p>
        </p:txBody>
      </p:sp>
      <p:sp>
        <p:nvSpPr>
          <p:cNvPr id="8" name="TextBox 7">
            <a:extLst>
              <a:ext uri="{FF2B5EF4-FFF2-40B4-BE49-F238E27FC236}">
                <a16:creationId xmlns:a16="http://schemas.microsoft.com/office/drawing/2014/main" id="{9C599B5D-719A-4F0B-938A-667C3236E7D1}"/>
              </a:ext>
            </a:extLst>
          </p:cNvPr>
          <p:cNvSpPr txBox="1"/>
          <p:nvPr/>
        </p:nvSpPr>
        <p:spPr>
          <a:xfrm>
            <a:off x="390228" y="5066284"/>
            <a:ext cx="11182083" cy="1292662"/>
          </a:xfrm>
          <a:prstGeom prst="rect">
            <a:avLst/>
          </a:prstGeom>
          <a:noFill/>
          <a:ln w="28575">
            <a:solidFill>
              <a:srgbClr val="FFC000"/>
            </a:solidFill>
          </a:ln>
        </p:spPr>
        <p:txBody>
          <a:bodyPr wrap="square" lIns="182880" tIns="146304" rIns="182880" bIns="146304" rtlCol="0">
            <a:spAutoFit/>
          </a:bodyPr>
          <a:lstStyle/>
          <a:p>
            <a:pPr>
              <a:lnSpc>
                <a:spcPct val="90000"/>
              </a:lnSpc>
            </a:pPr>
            <a:r>
              <a:rPr lang="en-US" sz="1200" dirty="0">
                <a:gradFill>
                  <a:gsLst>
                    <a:gs pos="2917">
                      <a:schemeClr val="tx1"/>
                    </a:gs>
                    <a:gs pos="30000">
                      <a:schemeClr val="tx1"/>
                    </a:gs>
                  </a:gsLst>
                  <a:lin ang="5400000" scaled="0"/>
                </a:gradFill>
              </a:rPr>
              <a:t>(2) Access to </a:t>
            </a:r>
            <a:r>
              <a:rPr lang="en-US" sz="1200" b="1" dirty="0">
                <a:gradFill>
                  <a:gsLst>
                    <a:gs pos="2917">
                      <a:schemeClr val="tx1"/>
                    </a:gs>
                    <a:gs pos="30000">
                      <a:schemeClr val="tx1"/>
                    </a:gs>
                  </a:gsLst>
                  <a:lin ang="5400000" scaled="0"/>
                </a:gradFill>
              </a:rPr>
              <a:t>Microsoft 365 Security Center </a:t>
            </a:r>
            <a:r>
              <a:rPr lang="en-US" sz="1200" dirty="0">
                <a:gradFill>
                  <a:gsLst>
                    <a:gs pos="2917">
                      <a:schemeClr val="tx1"/>
                    </a:gs>
                    <a:gs pos="30000">
                      <a:schemeClr val="tx1"/>
                    </a:gs>
                  </a:gsLst>
                  <a:lin ang="5400000" scaled="0"/>
                </a:gradFill>
              </a:rPr>
              <a:t>features is granted with any E5 product/bundle license</a:t>
            </a:r>
          </a:p>
          <a:p>
            <a:pPr>
              <a:lnSpc>
                <a:spcPct val="90000"/>
              </a:lnSpc>
            </a:pPr>
            <a:endParaRPr lang="en-US" sz="1200" dirty="0">
              <a:gradFill>
                <a:gsLst>
                  <a:gs pos="2917">
                    <a:schemeClr val="tx1"/>
                  </a:gs>
                  <a:gs pos="30000">
                    <a:schemeClr val="tx1"/>
                  </a:gs>
                </a:gsLst>
                <a:lin ang="5400000" scaled="0"/>
              </a:gradFill>
            </a:endParaRPr>
          </a:p>
          <a:p>
            <a:pPr>
              <a:lnSpc>
                <a:spcPct val="90000"/>
              </a:lnSpc>
            </a:pPr>
            <a:r>
              <a:rPr lang="en-US" sz="1200" dirty="0">
                <a:gradFill>
                  <a:gsLst>
                    <a:gs pos="2917">
                      <a:schemeClr val="tx1"/>
                    </a:gs>
                    <a:gs pos="30000">
                      <a:schemeClr val="tx1"/>
                    </a:gs>
                  </a:gsLst>
                  <a:lin ang="5400000" scaled="0"/>
                </a:gradFill>
              </a:rPr>
              <a:t>(3) </a:t>
            </a:r>
            <a:r>
              <a:rPr lang="en-US" sz="1200" b="1" dirty="0">
                <a:gradFill>
                  <a:gsLst>
                    <a:gs pos="2917">
                      <a:schemeClr val="tx1"/>
                    </a:gs>
                    <a:gs pos="30000">
                      <a:schemeClr val="tx1"/>
                    </a:gs>
                  </a:gsLst>
                  <a:lin ang="5400000" scaled="0"/>
                </a:gradFill>
              </a:rPr>
              <a:t>Compliance Manager</a:t>
            </a:r>
            <a:r>
              <a:rPr lang="en-US" sz="1200" dirty="0">
                <a:gradFill>
                  <a:gsLst>
                    <a:gs pos="2917">
                      <a:schemeClr val="tx1"/>
                    </a:gs>
                    <a:gs pos="30000">
                      <a:schemeClr val="tx1"/>
                    </a:gs>
                  </a:gsLst>
                  <a:lin ang="5400000" scaled="0"/>
                </a:gradFill>
              </a:rPr>
              <a:t>: the 4 out-of-the-box assessments and ability to make custom assessments are a benefit of Microsoft 365 E5 &amp; Office 365 E5 licenses </a:t>
            </a:r>
          </a:p>
          <a:p>
            <a:pPr>
              <a:lnSpc>
                <a:spcPct val="90000"/>
              </a:lnSpc>
            </a:pPr>
            <a:endParaRPr lang="en-US" sz="1200" dirty="0">
              <a:gradFill>
                <a:gsLst>
                  <a:gs pos="2917">
                    <a:schemeClr val="tx1"/>
                  </a:gs>
                  <a:gs pos="30000">
                    <a:schemeClr val="tx1"/>
                  </a:gs>
                </a:gsLst>
                <a:lin ang="5400000" scaled="0"/>
              </a:gradFill>
            </a:endParaRPr>
          </a:p>
          <a:p>
            <a:pPr>
              <a:lnSpc>
                <a:spcPct val="90000"/>
              </a:lnSpc>
            </a:pPr>
            <a:r>
              <a:rPr lang="en-US" sz="1200" dirty="0">
                <a:gradFill>
                  <a:gsLst>
                    <a:gs pos="2917">
                      <a:schemeClr val="tx1"/>
                    </a:gs>
                    <a:gs pos="30000">
                      <a:schemeClr val="tx1"/>
                    </a:gs>
                  </a:gsLst>
                  <a:lin ang="5400000" scaled="0"/>
                </a:gradFill>
              </a:rPr>
              <a:t>(4) </a:t>
            </a:r>
            <a:r>
              <a:rPr lang="en-US" sz="1200" b="1" dirty="0">
                <a:gradFill>
                  <a:gsLst>
                    <a:gs pos="2917">
                      <a:schemeClr val="tx1"/>
                    </a:gs>
                    <a:gs pos="30000">
                      <a:schemeClr val="tx1"/>
                    </a:gs>
                  </a:gsLst>
                  <a:lin ang="5400000" scaled="0"/>
                </a:gradFill>
              </a:rPr>
              <a:t>Compliance Manager</a:t>
            </a:r>
            <a:r>
              <a:rPr lang="en-US" sz="1200" dirty="0">
                <a:gradFill>
                  <a:gsLst>
                    <a:gs pos="2917">
                      <a:schemeClr val="tx1"/>
                    </a:gs>
                    <a:gs pos="30000">
                      <a:schemeClr val="tx1"/>
                    </a:gs>
                  </a:gsLst>
                  <a:lin ang="5400000" scaled="0"/>
                </a:gradFill>
              </a:rPr>
              <a:t>: Access to premium templates currently freely available as a benefit of Microsoft 365 E5/Office 365 E5 will be subject to new licensing terms in the near future</a:t>
            </a:r>
          </a:p>
        </p:txBody>
      </p:sp>
    </p:spTree>
    <p:extLst>
      <p:ext uri="{BB962C8B-B14F-4D97-AF65-F5344CB8AC3E}">
        <p14:creationId xmlns:p14="http://schemas.microsoft.com/office/powerpoint/2010/main" val="421956160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27B3B-440A-4CFC-AF9A-BE945087B47C}"/>
              </a:ext>
            </a:extLst>
          </p:cNvPr>
          <p:cNvSpPr>
            <a:spLocks noGrp="1"/>
          </p:cNvSpPr>
          <p:nvPr>
            <p:ph type="title"/>
          </p:nvPr>
        </p:nvSpPr>
        <p:spPr/>
        <p:txBody>
          <a:bodyPr/>
          <a:lstStyle/>
          <a:p>
            <a:r>
              <a:rPr lang="en-US" sz="3600"/>
              <a:t>Device Management &amp; Protection</a:t>
            </a:r>
            <a:endParaRPr lang="it-IT" sz="3600"/>
          </a:p>
        </p:txBody>
      </p:sp>
      <p:grpSp>
        <p:nvGrpSpPr>
          <p:cNvPr id="5" name="Group 4">
            <a:extLst>
              <a:ext uri="{FF2B5EF4-FFF2-40B4-BE49-F238E27FC236}">
                <a16:creationId xmlns:a16="http://schemas.microsoft.com/office/drawing/2014/main" id="{657F49EB-0356-448C-ACC5-EF9C9DE17746}"/>
              </a:ext>
            </a:extLst>
          </p:cNvPr>
          <p:cNvGrpSpPr/>
          <p:nvPr/>
        </p:nvGrpSpPr>
        <p:grpSpPr>
          <a:xfrm>
            <a:off x="538553" y="1071518"/>
            <a:ext cx="11372933" cy="860721"/>
            <a:chOff x="538553" y="1071518"/>
            <a:chExt cx="11372933" cy="860721"/>
          </a:xfrm>
        </p:grpSpPr>
        <p:pic>
          <p:nvPicPr>
            <p:cNvPr id="3" name="Picture 2">
              <a:extLst>
                <a:ext uri="{FF2B5EF4-FFF2-40B4-BE49-F238E27FC236}">
                  <a16:creationId xmlns:a16="http://schemas.microsoft.com/office/drawing/2014/main" id="{93D29144-5E6F-49CD-A1D2-C8B62EEA62FF}"/>
                </a:ext>
              </a:extLst>
            </p:cNvPr>
            <p:cNvPicPr>
              <a:picLocks noChangeAspect="1"/>
            </p:cNvPicPr>
            <p:nvPr/>
          </p:nvPicPr>
          <p:blipFill>
            <a:blip r:embed="rId2"/>
            <a:stretch>
              <a:fillRect/>
            </a:stretch>
          </p:blipFill>
          <p:spPr>
            <a:xfrm>
              <a:off x="557603" y="1071518"/>
              <a:ext cx="11353883" cy="481016"/>
            </a:xfrm>
            <a:prstGeom prst="rect">
              <a:avLst/>
            </a:prstGeom>
          </p:spPr>
        </p:pic>
        <p:pic>
          <p:nvPicPr>
            <p:cNvPr id="4" name="Picture 3">
              <a:extLst>
                <a:ext uri="{FF2B5EF4-FFF2-40B4-BE49-F238E27FC236}">
                  <a16:creationId xmlns:a16="http://schemas.microsoft.com/office/drawing/2014/main" id="{9B27818C-02C0-47C4-A3DE-7C2B6C3486EC}"/>
                </a:ext>
              </a:extLst>
            </p:cNvPr>
            <p:cNvPicPr>
              <a:picLocks noChangeAspect="1"/>
            </p:cNvPicPr>
            <p:nvPr/>
          </p:nvPicPr>
          <p:blipFill>
            <a:blip r:embed="rId3"/>
            <a:stretch>
              <a:fillRect/>
            </a:stretch>
          </p:blipFill>
          <p:spPr>
            <a:xfrm>
              <a:off x="538553" y="1517898"/>
              <a:ext cx="11372933" cy="414341"/>
            </a:xfrm>
            <a:prstGeom prst="rect">
              <a:avLst/>
            </a:prstGeom>
          </p:spPr>
        </p:pic>
      </p:grpSp>
      <p:sp>
        <p:nvSpPr>
          <p:cNvPr id="8" name="TextBox 7">
            <a:extLst>
              <a:ext uri="{FF2B5EF4-FFF2-40B4-BE49-F238E27FC236}">
                <a16:creationId xmlns:a16="http://schemas.microsoft.com/office/drawing/2014/main" id="{B8801183-262A-448A-A70E-FAAB7BBBF32B}"/>
              </a:ext>
            </a:extLst>
          </p:cNvPr>
          <p:cNvSpPr txBox="1"/>
          <p:nvPr/>
        </p:nvSpPr>
        <p:spPr>
          <a:xfrm>
            <a:off x="3158836" y="2089265"/>
            <a:ext cx="2781993" cy="1218795"/>
          </a:xfrm>
          <a:prstGeom prst="rect">
            <a:avLst/>
          </a:prstGeom>
          <a:ln w="28575"/>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pPr>
              <a:spcBef>
                <a:spcPts val="0"/>
              </a:spcBef>
              <a:spcAft>
                <a:spcPts val="700"/>
              </a:spcAft>
            </a:pPr>
            <a:r>
              <a:rPr lang="it-IT" sz="1000" b="1">
                <a:solidFill>
                  <a:srgbClr val="0070C0"/>
                </a:solidFill>
                <a:latin typeface="Segoe UI" panose="020B0502040204020203" pitchFamily="34" charset="0"/>
                <a:hlinkClick r:id="rId4">
                  <a:extLst>
                    <a:ext uri="{A12FA001-AC4F-418D-AE19-62706E023703}">
                      <ahyp:hlinkClr xmlns:ahyp="http://schemas.microsoft.com/office/drawing/2018/hyperlinkcolor" val="tx"/>
                    </a:ext>
                  </a:extLst>
                </a:hlinkClick>
              </a:rPr>
              <a:t>Windows Defender System Guard </a:t>
            </a:r>
            <a:br>
              <a:rPr lang="it-IT" sz="1000" b="1">
                <a:solidFill>
                  <a:srgbClr val="0070C0"/>
                </a:solidFill>
                <a:latin typeface="Segoe UI" panose="020B0502040204020203" pitchFamily="34" charset="0"/>
              </a:rPr>
            </a:br>
            <a:r>
              <a:rPr lang="en-US" sz="1000">
                <a:latin typeface="Segoe UI" panose="020B0502040204020203" pitchFamily="34" charset="0"/>
              </a:rPr>
              <a:t>is a set of security features </a:t>
            </a:r>
            <a:r>
              <a:rPr lang="it-IT" sz="1000">
                <a:solidFill>
                  <a:srgbClr val="41424E"/>
                </a:solidFill>
                <a:latin typeface="Segoe UI" panose="020B0502040204020203" pitchFamily="34" charset="0"/>
              </a:rPr>
              <a:t>designed to protect and maintain the integrity of the system as it starts up and after it's running, and to validate it through local and remote attestation.</a:t>
            </a:r>
            <a:endParaRPr lang="it-IT" sz="1000">
              <a:latin typeface="Segoe UI" panose="020B0502040204020203" pitchFamily="34" charset="0"/>
            </a:endParaRPr>
          </a:p>
        </p:txBody>
      </p:sp>
      <p:sp>
        <p:nvSpPr>
          <p:cNvPr id="9" name="TextBox 8">
            <a:extLst>
              <a:ext uri="{FF2B5EF4-FFF2-40B4-BE49-F238E27FC236}">
                <a16:creationId xmlns:a16="http://schemas.microsoft.com/office/drawing/2014/main" id="{DF267FB7-069E-4CEC-A5A9-D4A0C0DF0E02}"/>
              </a:ext>
            </a:extLst>
          </p:cNvPr>
          <p:cNvSpPr txBox="1"/>
          <p:nvPr/>
        </p:nvSpPr>
        <p:spPr>
          <a:xfrm>
            <a:off x="6026726" y="2089265"/>
            <a:ext cx="2781993" cy="3219343"/>
          </a:xfrm>
          <a:prstGeom prst="rect">
            <a:avLst/>
          </a:prstGeom>
          <a:ln w="28575">
            <a:solidFill>
              <a:srgbClr val="92D05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en-US" sz="1000" b="1" dirty="0">
                <a:solidFill>
                  <a:srgbClr val="0070C0"/>
                </a:solidFill>
                <a:latin typeface="Segoe UI" panose="020B0502040204020203" pitchFamily="34" charset="0"/>
                <a:hlinkClick r:id="rId5">
                  <a:extLst>
                    <a:ext uri="{A12FA001-AC4F-418D-AE19-62706E023703}">
                      <ahyp:hlinkClr xmlns:ahyp="http://schemas.microsoft.com/office/drawing/2018/hyperlinkcolor" val="tx"/>
                    </a:ext>
                  </a:extLst>
                </a:hlinkClick>
              </a:rPr>
              <a:t>Microsoft Endpoint Manager</a:t>
            </a:r>
            <a:r>
              <a:rPr lang="en-US" sz="1000" b="1" dirty="0">
                <a:solidFill>
                  <a:srgbClr val="0070C0"/>
                </a:solidFill>
                <a:latin typeface="Segoe UI" panose="020B0502040204020203" pitchFamily="34" charset="0"/>
              </a:rPr>
              <a:t> </a:t>
            </a:r>
            <a:endParaRPr lang="en-US" sz="1000" dirty="0">
              <a:solidFill>
                <a:srgbClr val="0070C0"/>
              </a:solidFill>
              <a:latin typeface="Segoe UI" panose="020B0502040204020203" pitchFamily="34" charset="0"/>
            </a:endParaRPr>
          </a:p>
          <a:p>
            <a:r>
              <a:rPr lang="it-IT" sz="1000" dirty="0">
                <a:latin typeface="Segoe UI" panose="020B0502040204020203" pitchFamily="34" charset="0"/>
              </a:rPr>
              <a:t>is the convergence of Intune and ConfigMgr functionality and data—</a:t>
            </a:r>
            <a:r>
              <a:rPr lang="en-US" sz="1000" dirty="0">
                <a:latin typeface="Segoe UI" panose="020B0502040204020203" pitchFamily="34" charset="0"/>
              </a:rPr>
              <a:t>plus new intelligent actions—offering seamless, end-to-end management solution without the complexity of a migration or disruption to productivity.. In addition to Intune and </a:t>
            </a:r>
            <a:r>
              <a:rPr lang="en-US" sz="1000" dirty="0" err="1">
                <a:latin typeface="Segoe UI" panose="020B0502040204020203" pitchFamily="34" charset="0"/>
              </a:rPr>
              <a:t>ConfigMgr</a:t>
            </a:r>
            <a:r>
              <a:rPr lang="en-US" sz="1000" dirty="0">
                <a:latin typeface="Segoe UI" panose="020B0502040204020203" pitchFamily="34" charset="0"/>
              </a:rPr>
              <a:t>, Microsoft Endpoint Manager includes the Device Management Admin Center (DMAC) and Desktop Analytics</a:t>
            </a:r>
          </a:p>
          <a:p>
            <a:endParaRPr lang="en-US" sz="1000" dirty="0">
              <a:latin typeface="Segoe UI" panose="020B0502040204020203" pitchFamily="34" charset="0"/>
            </a:endParaRPr>
          </a:p>
          <a:p>
            <a:r>
              <a:rPr lang="en-US" sz="1000" b="1" dirty="0">
                <a:solidFill>
                  <a:srgbClr val="0070C0"/>
                </a:solidFill>
                <a:latin typeface="Segoe UI" panose="020B0502040204020203" pitchFamily="34" charset="0"/>
                <a:hlinkClick r:id="rId6">
                  <a:extLst>
                    <a:ext uri="{A12FA001-AC4F-418D-AE19-62706E023703}">
                      <ahyp:hlinkClr xmlns:ahyp="http://schemas.microsoft.com/office/drawing/2018/hyperlinkcolor" val="tx"/>
                    </a:ext>
                  </a:extLst>
                </a:hlinkClick>
              </a:rPr>
              <a:t>Microsoft Intune</a:t>
            </a:r>
            <a:br>
              <a:rPr lang="en-US" sz="1000" b="1" dirty="0">
                <a:solidFill>
                  <a:srgbClr val="0070C0"/>
                </a:solidFill>
                <a:latin typeface="Segoe UI" panose="020B0502040204020203" pitchFamily="34" charset="0"/>
              </a:rPr>
            </a:br>
            <a:r>
              <a:rPr lang="it-IT" sz="1000" dirty="0">
                <a:latin typeface="Segoe UI" panose="020B0502040204020203" pitchFamily="34" charset="0"/>
              </a:rPr>
              <a:t>is a cloud-based enterprise mobility management (EMM) service to enable your workforce to be productive while keeping your corporate data protected. Intune integrates with Azure Active Directory for identity and access control, and Azure Information Protection for data protection.</a:t>
            </a:r>
          </a:p>
        </p:txBody>
      </p:sp>
      <p:sp>
        <p:nvSpPr>
          <p:cNvPr id="11" name="TextBox 10">
            <a:extLst>
              <a:ext uri="{FF2B5EF4-FFF2-40B4-BE49-F238E27FC236}">
                <a16:creationId xmlns:a16="http://schemas.microsoft.com/office/drawing/2014/main" id="{E864E5DB-E655-4821-AE62-57D9E072B811}"/>
              </a:ext>
            </a:extLst>
          </p:cNvPr>
          <p:cNvSpPr txBox="1"/>
          <p:nvPr/>
        </p:nvSpPr>
        <p:spPr>
          <a:xfrm>
            <a:off x="8894616" y="2089265"/>
            <a:ext cx="2848497" cy="1372683"/>
          </a:xfrm>
          <a:prstGeom prst="rect">
            <a:avLst/>
          </a:prstGeom>
          <a:ln w="28575">
            <a:solidFill>
              <a:srgbClr val="FF000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pPr>
              <a:spcBef>
                <a:spcPts val="2100"/>
              </a:spcBef>
              <a:spcAft>
                <a:spcPts val="2200"/>
              </a:spcAft>
            </a:pPr>
            <a:r>
              <a:rPr lang="it-IT" sz="1000" b="1">
                <a:solidFill>
                  <a:srgbClr val="0070C0"/>
                </a:solidFill>
                <a:latin typeface="Segoe UI" panose="020B0502040204020203" pitchFamily="34" charset="0"/>
                <a:hlinkClick r:id="rId7">
                  <a:extLst>
                    <a:ext uri="{A12FA001-AC4F-418D-AE19-62706E023703}">
                      <ahyp:hlinkClr xmlns:ahyp="http://schemas.microsoft.com/office/drawing/2018/hyperlinkcolor" val="tx"/>
                    </a:ext>
                  </a:extLst>
                </a:hlinkClick>
              </a:rPr>
              <a:t>Choose between MDM for Office 365 and Microsoft Intune</a:t>
            </a:r>
            <a:br>
              <a:rPr lang="it-IT" sz="1000">
                <a:latin typeface="Segoe UI" panose="020B0502040204020203" pitchFamily="34" charset="0"/>
              </a:rPr>
            </a:br>
            <a:r>
              <a:rPr lang="it-IT" sz="1000">
                <a:latin typeface="Segoe UI" panose="020B0502040204020203" pitchFamily="34" charset="0"/>
              </a:rPr>
              <a:t>Microsoft Intune and built-in Mobile Device Management for Office 365 both give you the ability to manage mobile devices in your organization. But there are key differences, described in the above link.</a:t>
            </a:r>
          </a:p>
        </p:txBody>
      </p:sp>
      <mc:AlternateContent xmlns:mc="http://schemas.openxmlformats.org/markup-compatibility/2006" xmlns:pslz="http://schemas.microsoft.com/office/powerpoint/2016/slidezoom">
        <mc:Choice Requires="pslz">
          <p:graphicFrame>
            <p:nvGraphicFramePr>
              <p:cNvPr id="7" name="Slide Zoom 6">
                <a:extLst>
                  <a:ext uri="{FF2B5EF4-FFF2-40B4-BE49-F238E27FC236}">
                    <a16:creationId xmlns:a16="http://schemas.microsoft.com/office/drawing/2014/main" id="{0CF056ED-1D17-4492-A6A4-C66456DFAD4C}"/>
                  </a:ext>
                </a:extLst>
              </p:cNvPr>
              <p:cNvGraphicFramePr>
                <a:graphicFrameLocks noChangeAspect="1"/>
              </p:cNvGraphicFramePr>
              <p:nvPr>
                <p:extLst>
                  <p:ext uri="{D42A27DB-BD31-4B8C-83A1-F6EECF244321}">
                    <p14:modId xmlns:p14="http://schemas.microsoft.com/office/powerpoint/2010/main" val="3364878816"/>
                  </p:ext>
                </p:extLst>
              </p:nvPr>
            </p:nvGraphicFramePr>
            <p:xfrm>
              <a:off x="11391208" y="99753"/>
              <a:ext cx="703809" cy="395893"/>
            </p:xfrm>
            <a:graphic>
              <a:graphicData uri="http://schemas.microsoft.com/office/powerpoint/2016/slidezoom">
                <pslz:sldZm>
                  <pslz:sldZmObj sldId="4319" cId="2532368356">
                    <pslz:zmPr id="{961B0D52-0D79-4A66-A0A7-A40F69B69C98}" returnToParent="0" transitionDur="1000">
                      <p166:blipFill xmlns:p166="http://schemas.microsoft.com/office/powerpoint/2016/6/main">
                        <a:blip r:embed="rId8"/>
                        <a:stretch>
                          <a:fillRect/>
                        </a:stretch>
                      </p166:blipFill>
                      <p166:spPr xmlns:p166="http://schemas.microsoft.com/office/powerpoint/2016/6/main">
                        <a:xfrm>
                          <a:off x="0" y="0"/>
                          <a:ext cx="703809" cy="395893"/>
                        </a:xfrm>
                        <a:prstGeom prst="rect">
                          <a:avLst/>
                        </a:prstGeom>
                        <a:ln w="3175">
                          <a:solidFill>
                            <a:prstClr val="ltGray"/>
                          </a:solidFill>
                        </a:ln>
                      </p166:spPr>
                    </pslz:zmPr>
                  </pslz:sldZmObj>
                </pslz:sldZm>
              </a:graphicData>
            </a:graphic>
          </p:graphicFrame>
        </mc:Choice>
        <mc:Fallback xmlns="">
          <p:pic>
            <p:nvPicPr>
              <p:cNvPr id="7" name="Slide Zoom 6">
                <a:hlinkClick r:id="rId9" action="ppaction://hlinksldjump"/>
                <a:extLst>
                  <a:ext uri="{FF2B5EF4-FFF2-40B4-BE49-F238E27FC236}">
                    <a16:creationId xmlns:a16="http://schemas.microsoft.com/office/drawing/2014/main" id="{0CF056ED-1D17-4492-A6A4-C66456DFAD4C}"/>
                  </a:ext>
                </a:extLst>
              </p:cNvPr>
              <p:cNvPicPr>
                <a:picLocks noGrp="1" noRot="1" noChangeAspect="1" noMove="1" noResize="1" noEditPoints="1" noAdjustHandles="1" noChangeArrowheads="1" noChangeShapeType="1"/>
              </p:cNvPicPr>
              <p:nvPr/>
            </p:nvPicPr>
            <p:blipFill>
              <a:blip r:embed="rId10"/>
              <a:stretch>
                <a:fillRect/>
              </a:stretch>
            </p:blipFill>
            <p:spPr>
              <a:xfrm>
                <a:off x="11391208" y="99753"/>
                <a:ext cx="703809" cy="395893"/>
              </a:xfrm>
              <a:prstGeom prst="rect">
                <a:avLst/>
              </a:prstGeom>
              <a:ln w="3175">
                <a:solidFill>
                  <a:prstClr val="ltGray"/>
                </a:solidFill>
              </a:ln>
            </p:spPr>
          </p:pic>
        </mc:Fallback>
      </mc:AlternateContent>
    </p:spTree>
    <p:extLst>
      <p:ext uri="{BB962C8B-B14F-4D97-AF65-F5344CB8AC3E}">
        <p14:creationId xmlns:p14="http://schemas.microsoft.com/office/powerpoint/2010/main" val="115587674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0704D-9CC7-4EF6-946B-9912C04BABC2}"/>
              </a:ext>
            </a:extLst>
          </p:cNvPr>
          <p:cNvSpPr>
            <a:spLocks noGrp="1"/>
          </p:cNvSpPr>
          <p:nvPr>
            <p:ph type="title"/>
          </p:nvPr>
        </p:nvSpPr>
        <p:spPr/>
        <p:txBody>
          <a:bodyPr/>
          <a:lstStyle/>
          <a:p>
            <a:r>
              <a:rPr lang="en-US" sz="3600"/>
              <a:t>Identity Protection &amp; Access Management in E3</a:t>
            </a:r>
            <a:endParaRPr lang="it-IT" sz="3600"/>
          </a:p>
        </p:txBody>
      </p:sp>
      <p:sp>
        <p:nvSpPr>
          <p:cNvPr id="6" name="TextBox 5">
            <a:extLst>
              <a:ext uri="{FF2B5EF4-FFF2-40B4-BE49-F238E27FC236}">
                <a16:creationId xmlns:a16="http://schemas.microsoft.com/office/drawing/2014/main" id="{5B0AB43E-8AB8-4C54-B71B-8726E6FA5EE5}"/>
              </a:ext>
            </a:extLst>
          </p:cNvPr>
          <p:cNvSpPr txBox="1"/>
          <p:nvPr/>
        </p:nvSpPr>
        <p:spPr>
          <a:xfrm>
            <a:off x="2935389" y="2656043"/>
            <a:ext cx="2848496" cy="2148187"/>
          </a:xfrm>
          <a:prstGeom prst="rect">
            <a:avLst/>
          </a:prstGeom>
          <a:ln w="28575"/>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it-IT" sz="1000" b="1">
                <a:solidFill>
                  <a:srgbClr val="0070C0"/>
                </a:solidFill>
                <a:latin typeface="Segoe UI" panose="020B0502040204020203" pitchFamily="34" charset="0"/>
                <a:hlinkClick r:id="rId2">
                  <a:extLst>
                    <a:ext uri="{A12FA001-AC4F-418D-AE19-62706E023703}">
                      <ahyp:hlinkClr xmlns:ahyp="http://schemas.microsoft.com/office/drawing/2018/hyperlinkcolor" val="tx"/>
                    </a:ext>
                  </a:extLst>
                </a:hlinkClick>
              </a:rPr>
              <a:t>Windows Hello for Business </a:t>
            </a:r>
            <a:endParaRPr lang="it-IT" sz="1000">
              <a:solidFill>
                <a:srgbClr val="0070C0"/>
              </a:solidFill>
              <a:latin typeface="Segoe UI" panose="020B0502040204020203" pitchFamily="34" charset="0"/>
            </a:endParaRPr>
          </a:p>
          <a:p>
            <a:r>
              <a:rPr lang="en-US" sz="1000">
                <a:latin typeface="Segoe UI" panose="020B0502040204020203" pitchFamily="34" charset="0"/>
              </a:rPr>
              <a:t>WHfB </a:t>
            </a:r>
            <a:r>
              <a:rPr lang="it-IT" sz="1000">
                <a:latin typeface="Segoe UI" panose="020B0502040204020203" pitchFamily="34" charset="0"/>
              </a:rPr>
              <a:t>replaces passwords with strong two-factor authentication on PCs and mobile devices. This authentication consists of a new type of user credential that is tied to a device and uses a biometric or PIN.</a:t>
            </a:r>
          </a:p>
          <a:p>
            <a:endParaRPr lang="it-IT" sz="1000">
              <a:latin typeface="Segoe UI" panose="020B0502040204020203" pitchFamily="34" charset="0"/>
            </a:endParaRPr>
          </a:p>
          <a:p>
            <a:r>
              <a:rPr lang="it-IT" sz="1000" b="1">
                <a:solidFill>
                  <a:srgbClr val="0070C0"/>
                </a:solidFill>
                <a:latin typeface="Segoe UI" panose="020B0502040204020203" pitchFamily="34" charset="0"/>
                <a:hlinkClick r:id="rId3">
                  <a:extLst>
                    <a:ext uri="{A12FA001-AC4F-418D-AE19-62706E023703}">
                      <ahyp:hlinkClr xmlns:ahyp="http://schemas.microsoft.com/office/drawing/2018/hyperlinkcolor" val="tx"/>
                    </a:ext>
                  </a:extLst>
                </a:hlinkClick>
              </a:rPr>
              <a:t>Windows Defender Credential Guard </a:t>
            </a:r>
            <a:endParaRPr lang="it-IT" sz="1000">
              <a:solidFill>
                <a:srgbClr val="0070C0"/>
              </a:solidFill>
              <a:latin typeface="Segoe UI" panose="020B0502040204020203" pitchFamily="34" charset="0"/>
            </a:endParaRPr>
          </a:p>
          <a:p>
            <a:r>
              <a:rPr lang="en-US" sz="1000">
                <a:latin typeface="Segoe UI" panose="020B0502040204020203" pitchFamily="34" charset="0"/>
              </a:rPr>
              <a:t>WDCG </a:t>
            </a:r>
            <a:r>
              <a:rPr lang="it-IT" sz="1000">
                <a:latin typeface="Segoe UI" panose="020B0502040204020203" pitchFamily="34" charset="0"/>
              </a:rPr>
              <a:t>uses virtualization-based security to isolate secrets so that only privileged system software can access them. </a:t>
            </a:r>
          </a:p>
          <a:p>
            <a:endParaRPr lang="it-IT" sz="1000">
              <a:latin typeface="Segoe UI" panose="020B0502040204020203" pitchFamily="34" charset="0"/>
            </a:endParaRPr>
          </a:p>
        </p:txBody>
      </p:sp>
      <p:sp>
        <p:nvSpPr>
          <p:cNvPr id="9" name="TextBox 8">
            <a:extLst>
              <a:ext uri="{FF2B5EF4-FFF2-40B4-BE49-F238E27FC236}">
                <a16:creationId xmlns:a16="http://schemas.microsoft.com/office/drawing/2014/main" id="{DDC6F833-605A-40F5-863C-937E5A913979}"/>
              </a:ext>
            </a:extLst>
          </p:cNvPr>
          <p:cNvSpPr txBox="1"/>
          <p:nvPr/>
        </p:nvSpPr>
        <p:spPr>
          <a:xfrm>
            <a:off x="5894718" y="2656043"/>
            <a:ext cx="2894605" cy="3065455"/>
          </a:xfrm>
          <a:prstGeom prst="rect">
            <a:avLst/>
          </a:prstGeom>
          <a:ln w="28575">
            <a:solidFill>
              <a:srgbClr val="92D05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en-US" sz="1000" b="1">
                <a:solidFill>
                  <a:srgbClr val="0070C0"/>
                </a:solidFill>
                <a:latin typeface="Segoe UI" panose="020B0502040204020203" pitchFamily="34" charset="0"/>
                <a:hlinkClick r:id="rId4">
                  <a:extLst>
                    <a:ext uri="{A12FA001-AC4F-418D-AE19-62706E023703}">
                      <ahyp:hlinkClr xmlns:ahyp="http://schemas.microsoft.com/office/drawing/2018/hyperlinkcolor" val="tx"/>
                    </a:ext>
                  </a:extLst>
                </a:hlinkClick>
              </a:rPr>
              <a:t>AZURE ACTIVE DIRECTORY</a:t>
            </a:r>
            <a:r>
              <a:rPr lang="en-US" sz="1000" b="1">
                <a:solidFill>
                  <a:srgbClr val="0070C0"/>
                </a:solidFill>
                <a:latin typeface="Segoe UI" panose="020B0502040204020203" pitchFamily="34" charset="0"/>
              </a:rPr>
              <a:t> Premium P1</a:t>
            </a:r>
          </a:p>
          <a:p>
            <a:endParaRPr lang="en-US" sz="1000" b="1">
              <a:solidFill>
                <a:srgbClr val="0070C0"/>
              </a:solidFill>
              <a:latin typeface="Segoe UI" panose="020B0502040204020203" pitchFamily="34" charset="0"/>
              <a:hlinkClick r:id="rId5">
                <a:extLst>
                  <a:ext uri="{A12FA001-AC4F-418D-AE19-62706E023703}">
                    <ahyp:hlinkClr xmlns:ahyp="http://schemas.microsoft.com/office/drawing/2018/hyperlinkcolor" val="tx"/>
                  </a:ext>
                </a:extLst>
              </a:hlinkClick>
            </a:endParaRPr>
          </a:p>
          <a:p>
            <a:r>
              <a:rPr lang="en-US" sz="1000" b="1">
                <a:solidFill>
                  <a:srgbClr val="0070C0"/>
                </a:solidFill>
                <a:latin typeface="Segoe UI" panose="020B0502040204020203" pitchFamily="34" charset="0"/>
                <a:hlinkClick r:id="rId6">
                  <a:extLst>
                    <a:ext uri="{A12FA001-AC4F-418D-AE19-62706E023703}">
                      <ahyp:hlinkClr xmlns:ahyp="http://schemas.microsoft.com/office/drawing/2018/hyperlinkcolor" val="tx"/>
                    </a:ext>
                  </a:extLst>
                </a:hlinkClick>
              </a:rPr>
              <a:t>   Azure AD app management (SSO, App Proxy)</a:t>
            </a:r>
            <a:endParaRPr lang="en-US" sz="1000" b="1">
              <a:solidFill>
                <a:srgbClr val="0070C0"/>
              </a:solidFill>
              <a:latin typeface="Segoe UI" panose="020B0502040204020203" pitchFamily="34" charset="0"/>
            </a:endParaRPr>
          </a:p>
          <a:p>
            <a:endParaRPr lang="en-US" sz="1000" b="1">
              <a:solidFill>
                <a:srgbClr val="0070C0"/>
              </a:solidFill>
              <a:latin typeface="Segoe UI" panose="020B0502040204020203" pitchFamily="34" charset="0"/>
            </a:endParaRPr>
          </a:p>
          <a:p>
            <a:r>
              <a:rPr lang="it-IT" sz="1000" b="1">
                <a:solidFill>
                  <a:srgbClr val="0070C0"/>
                </a:solidFill>
                <a:latin typeface="Segoe UI" panose="020B0502040204020203" pitchFamily="34" charset="0"/>
                <a:hlinkClick r:id="rId7">
                  <a:extLst>
                    <a:ext uri="{A12FA001-AC4F-418D-AE19-62706E023703}">
                      <ahyp:hlinkClr xmlns:ahyp="http://schemas.microsoft.com/office/drawing/2018/hyperlinkcolor" val="tx"/>
                    </a:ext>
                  </a:extLst>
                </a:hlinkClick>
              </a:rPr>
              <a:t>   Azure AD Authentication (Azure MFA, Self-Service Pwd Reset, Password Protection)</a:t>
            </a:r>
            <a:endParaRPr lang="it-IT" sz="1000" b="1">
              <a:solidFill>
                <a:srgbClr val="0070C0"/>
              </a:solidFill>
              <a:latin typeface="Segoe UI" panose="020B0502040204020203" pitchFamily="34" charset="0"/>
            </a:endParaRPr>
          </a:p>
          <a:p>
            <a:endParaRPr lang="it-IT" sz="1000" b="1">
              <a:solidFill>
                <a:srgbClr val="0070C0"/>
              </a:solidFill>
              <a:latin typeface="Segoe UI" panose="020B0502040204020203" pitchFamily="34" charset="0"/>
            </a:endParaRPr>
          </a:p>
          <a:p>
            <a:r>
              <a:rPr lang="it-IT" sz="1000" b="1">
                <a:solidFill>
                  <a:srgbClr val="0070C0"/>
                </a:solidFill>
                <a:latin typeface="Segoe UI" panose="020B0502040204020203" pitchFamily="34" charset="0"/>
                <a:hlinkClick r:id="rId8">
                  <a:extLst>
                    <a:ext uri="{A12FA001-AC4F-418D-AE19-62706E023703}">
                      <ahyp:hlinkClr xmlns:ahyp="http://schemas.microsoft.com/office/drawing/2018/hyperlinkcolor" val="tx"/>
                    </a:ext>
                  </a:extLst>
                </a:hlinkClick>
              </a:rPr>
              <a:t>   Azure AD Conditional Access</a:t>
            </a:r>
            <a:endParaRPr lang="it-IT" sz="1000" b="1">
              <a:solidFill>
                <a:srgbClr val="0070C0"/>
              </a:solidFill>
              <a:latin typeface="Segoe UI" panose="020B0502040204020203" pitchFamily="34" charset="0"/>
            </a:endParaRPr>
          </a:p>
          <a:p>
            <a:endParaRPr lang="it-IT" sz="1000" b="1">
              <a:solidFill>
                <a:srgbClr val="0070C0"/>
              </a:solidFill>
              <a:latin typeface="Segoe UI" panose="020B0502040204020203" pitchFamily="34" charset="0"/>
            </a:endParaRPr>
          </a:p>
          <a:p>
            <a:r>
              <a:rPr lang="it-IT" sz="1000" b="1">
                <a:solidFill>
                  <a:srgbClr val="0070C0"/>
                </a:solidFill>
                <a:latin typeface="Segoe UI" panose="020B0502040204020203" pitchFamily="34" charset="0"/>
                <a:hlinkClick r:id="rId9">
                  <a:extLst>
                    <a:ext uri="{A12FA001-AC4F-418D-AE19-62706E023703}">
                      <ahyp:hlinkClr xmlns:ahyp="http://schemas.microsoft.com/office/drawing/2018/hyperlinkcolor" val="tx"/>
                    </a:ext>
                  </a:extLst>
                </a:hlinkClick>
              </a:rPr>
              <a:t>   Azure AD reports and monitoring</a:t>
            </a:r>
            <a:endParaRPr lang="it-IT" sz="1000" b="1">
              <a:solidFill>
                <a:srgbClr val="0070C0"/>
              </a:solidFill>
              <a:latin typeface="Segoe UI" panose="020B0502040204020203" pitchFamily="34" charset="0"/>
            </a:endParaRPr>
          </a:p>
          <a:p>
            <a:endParaRPr lang="it-IT" sz="1000" b="1">
              <a:solidFill>
                <a:srgbClr val="0070C0"/>
              </a:solidFill>
              <a:latin typeface="Segoe UI" panose="020B0502040204020203" pitchFamily="34" charset="0"/>
            </a:endParaRPr>
          </a:p>
          <a:p>
            <a:r>
              <a:rPr lang="it-IT" sz="1000" b="1">
                <a:solidFill>
                  <a:srgbClr val="0070C0"/>
                </a:solidFill>
                <a:latin typeface="Segoe UI" panose="020B0502040204020203" pitchFamily="34" charset="0"/>
                <a:hlinkClick r:id="rId10">
                  <a:extLst>
                    <a:ext uri="{A12FA001-AC4F-418D-AE19-62706E023703}">
                      <ahyp:hlinkClr xmlns:ahyp="http://schemas.microsoft.com/office/drawing/2018/hyperlinkcolor" val="tx"/>
                    </a:ext>
                  </a:extLst>
                </a:hlinkClick>
              </a:rPr>
              <a:t>   Azure AD B2B Collaboration</a:t>
            </a:r>
            <a:endParaRPr lang="it-IT" sz="1000" b="1">
              <a:solidFill>
                <a:srgbClr val="0070C0"/>
              </a:solidFill>
              <a:latin typeface="Segoe UI" panose="020B0502040204020203" pitchFamily="34" charset="0"/>
            </a:endParaRPr>
          </a:p>
          <a:p>
            <a:endParaRPr lang="it-IT" sz="1000">
              <a:solidFill>
                <a:srgbClr val="0070C0"/>
              </a:solidFill>
              <a:latin typeface="Segoe UI" panose="020B0502040204020203" pitchFamily="34" charset="0"/>
            </a:endParaRPr>
          </a:p>
          <a:p>
            <a:r>
              <a:rPr lang="it-IT" sz="1000" b="1">
                <a:solidFill>
                  <a:srgbClr val="0070C0"/>
                </a:solidFill>
                <a:latin typeface="Segoe UI" panose="020B0502040204020203" pitchFamily="34" charset="0"/>
                <a:hlinkClick r:id="rId4">
                  <a:extLst>
                    <a:ext uri="{A12FA001-AC4F-418D-AE19-62706E023703}">
                      <ahyp:hlinkClr xmlns:ahyp="http://schemas.microsoft.com/office/drawing/2018/hyperlinkcolor" val="tx"/>
                    </a:ext>
                  </a:extLst>
                </a:hlinkClick>
              </a:rPr>
              <a:t>   and more</a:t>
            </a:r>
            <a:r>
              <a:rPr lang="it-IT" sz="1000" b="1">
                <a:solidFill>
                  <a:srgbClr val="0070C0"/>
                </a:solidFill>
                <a:latin typeface="Segoe UI" panose="020B0502040204020203" pitchFamily="34" charset="0"/>
              </a:rPr>
              <a:t> !!</a:t>
            </a:r>
          </a:p>
          <a:p>
            <a:endParaRPr lang="it-IT" sz="1000">
              <a:solidFill>
                <a:srgbClr val="0070C0"/>
              </a:solidFill>
              <a:latin typeface="Segoe UI" panose="020B0502040204020203" pitchFamily="34" charset="0"/>
            </a:endParaRPr>
          </a:p>
          <a:p>
            <a:r>
              <a:rPr lang="it-IT" sz="1000" b="1">
                <a:solidFill>
                  <a:srgbClr val="0070C0"/>
                </a:solidFill>
                <a:latin typeface="Segoe UI" panose="020B0502040204020203" pitchFamily="34" charset="0"/>
                <a:hlinkClick r:id="rId11">
                  <a:extLst>
                    <a:ext uri="{A12FA001-AC4F-418D-AE19-62706E023703}">
                      <ahyp:hlinkClr xmlns:ahyp="http://schemas.microsoft.com/office/drawing/2018/hyperlinkcolor" val="tx"/>
                    </a:ext>
                  </a:extLst>
                </a:hlinkClick>
              </a:rPr>
              <a:t>(See AAD Pricing for Plan comparison)</a:t>
            </a:r>
            <a:endParaRPr lang="it-IT" sz="1000" b="1">
              <a:solidFill>
                <a:srgbClr val="0070C0"/>
              </a:solidFill>
              <a:latin typeface="Segoe UI" panose="020B0502040204020203" pitchFamily="34" charset="0"/>
            </a:endParaRPr>
          </a:p>
        </p:txBody>
      </p:sp>
      <p:sp>
        <p:nvSpPr>
          <p:cNvPr id="12" name="TextBox 11">
            <a:extLst>
              <a:ext uri="{FF2B5EF4-FFF2-40B4-BE49-F238E27FC236}">
                <a16:creationId xmlns:a16="http://schemas.microsoft.com/office/drawing/2014/main" id="{0C74F06D-8520-44D3-B5BC-150906C898F1}"/>
              </a:ext>
            </a:extLst>
          </p:cNvPr>
          <p:cNvSpPr txBox="1"/>
          <p:nvPr/>
        </p:nvSpPr>
        <p:spPr>
          <a:xfrm>
            <a:off x="8894615" y="2656043"/>
            <a:ext cx="2848497" cy="449354"/>
          </a:xfrm>
          <a:prstGeom prst="rect">
            <a:avLst/>
          </a:prstGeom>
          <a:ln w="28575">
            <a:solidFill>
              <a:srgbClr val="FF000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it-IT" sz="1000" b="1">
                <a:solidFill>
                  <a:srgbClr val="0070C0"/>
                </a:solidFill>
                <a:latin typeface="Segoe UI" panose="020B0502040204020203" pitchFamily="34" charset="0"/>
                <a:hlinkClick r:id="rId11">
                  <a:extLst>
                    <a:ext uri="{A12FA001-AC4F-418D-AE19-62706E023703}">
                      <ahyp:hlinkClr xmlns:ahyp="http://schemas.microsoft.com/office/drawing/2018/hyperlinkcolor" val="tx"/>
                    </a:ext>
                  </a:extLst>
                </a:hlinkClick>
              </a:rPr>
              <a:t>(See AAD Pricing for Plan comparison)</a:t>
            </a:r>
            <a:endParaRPr lang="it-IT" sz="1000" b="1">
              <a:solidFill>
                <a:srgbClr val="0070C0"/>
              </a:solidFill>
              <a:latin typeface="Segoe UI" panose="020B0502040204020203" pitchFamily="34" charset="0"/>
            </a:endParaRPr>
          </a:p>
        </p:txBody>
      </p:sp>
      <p:pic>
        <p:nvPicPr>
          <p:cNvPr id="3" name="Picture 2">
            <a:extLst>
              <a:ext uri="{FF2B5EF4-FFF2-40B4-BE49-F238E27FC236}">
                <a16:creationId xmlns:a16="http://schemas.microsoft.com/office/drawing/2014/main" id="{F4E6032E-DFFD-4669-A13C-74B4F394128B}"/>
              </a:ext>
            </a:extLst>
          </p:cNvPr>
          <p:cNvPicPr>
            <a:picLocks noChangeAspect="1"/>
          </p:cNvPicPr>
          <p:nvPr/>
        </p:nvPicPr>
        <p:blipFill>
          <a:blip r:embed="rId12"/>
          <a:stretch>
            <a:fillRect/>
          </a:stretch>
        </p:blipFill>
        <p:spPr>
          <a:xfrm>
            <a:off x="192904" y="822532"/>
            <a:ext cx="11806191" cy="500178"/>
          </a:xfrm>
          <a:prstGeom prst="rect">
            <a:avLst/>
          </a:prstGeom>
        </p:spPr>
      </p:pic>
      <mc:AlternateContent xmlns:mc="http://schemas.openxmlformats.org/markup-compatibility/2006" xmlns:pslz="http://schemas.microsoft.com/office/powerpoint/2016/slidezoom">
        <mc:Choice Requires="pslz">
          <p:graphicFrame>
            <p:nvGraphicFramePr>
              <p:cNvPr id="11" name="Slide Zoom 10">
                <a:extLst>
                  <a:ext uri="{FF2B5EF4-FFF2-40B4-BE49-F238E27FC236}">
                    <a16:creationId xmlns:a16="http://schemas.microsoft.com/office/drawing/2014/main" id="{4487F8D9-DD6C-497B-9639-8BA9BDEF4C4A}"/>
                  </a:ext>
                </a:extLst>
              </p:cNvPr>
              <p:cNvGraphicFramePr>
                <a:graphicFrameLocks noChangeAspect="1"/>
              </p:cNvGraphicFramePr>
              <p:nvPr>
                <p:extLst>
                  <p:ext uri="{D42A27DB-BD31-4B8C-83A1-F6EECF244321}">
                    <p14:modId xmlns:p14="http://schemas.microsoft.com/office/powerpoint/2010/main" val="2747895909"/>
                  </p:ext>
                </p:extLst>
              </p:nvPr>
            </p:nvGraphicFramePr>
            <p:xfrm>
              <a:off x="11391208" y="99753"/>
              <a:ext cx="703809" cy="395893"/>
            </p:xfrm>
            <a:graphic>
              <a:graphicData uri="http://schemas.microsoft.com/office/powerpoint/2016/slidezoom">
                <pslz:sldZm>
                  <pslz:sldZmObj sldId="4319" cId="2532368356">
                    <pslz:zmPr id="{961B0D52-0D79-4A66-A0A7-A40F69B69C98}" returnToParent="0" transitionDur="1000">
                      <p166:blipFill xmlns:p166="http://schemas.microsoft.com/office/powerpoint/2016/6/main">
                        <a:blip r:embed="rId13"/>
                        <a:stretch>
                          <a:fillRect/>
                        </a:stretch>
                      </p166:blipFill>
                      <p166:spPr xmlns:p166="http://schemas.microsoft.com/office/powerpoint/2016/6/main">
                        <a:xfrm>
                          <a:off x="0" y="0"/>
                          <a:ext cx="703809" cy="395893"/>
                        </a:xfrm>
                        <a:prstGeom prst="rect">
                          <a:avLst/>
                        </a:prstGeom>
                        <a:ln w="3175">
                          <a:solidFill>
                            <a:prstClr val="ltGray"/>
                          </a:solidFill>
                        </a:ln>
                      </p166:spPr>
                    </pslz:zmPr>
                  </pslz:sldZmObj>
                </pslz:sldZm>
              </a:graphicData>
            </a:graphic>
          </p:graphicFrame>
        </mc:Choice>
        <mc:Fallback xmlns="">
          <p:pic>
            <p:nvPicPr>
              <p:cNvPr id="11" name="Slide Zoom 10">
                <a:hlinkClick r:id="rId15" action="ppaction://hlinksldjump"/>
                <a:extLst>
                  <a:ext uri="{FF2B5EF4-FFF2-40B4-BE49-F238E27FC236}">
                    <a16:creationId xmlns:a16="http://schemas.microsoft.com/office/drawing/2014/main" id="{4487F8D9-DD6C-497B-9639-8BA9BDEF4C4A}"/>
                  </a:ext>
                </a:extLst>
              </p:cNvPr>
              <p:cNvPicPr>
                <a:picLocks noGrp="1" noRot="1" noChangeAspect="1" noMove="1" noResize="1" noEditPoints="1" noAdjustHandles="1" noChangeArrowheads="1" noChangeShapeType="1"/>
              </p:cNvPicPr>
              <p:nvPr/>
            </p:nvPicPr>
            <p:blipFill>
              <a:blip r:embed="rId16"/>
              <a:stretch>
                <a:fillRect/>
              </a:stretch>
            </p:blipFill>
            <p:spPr>
              <a:xfrm>
                <a:off x="11391208" y="99753"/>
                <a:ext cx="703809" cy="395893"/>
              </a:xfrm>
              <a:prstGeom prst="rect">
                <a:avLst/>
              </a:prstGeom>
              <a:ln w="3175">
                <a:solidFill>
                  <a:prstClr val="ltGray"/>
                </a:solidFill>
              </a:ln>
            </p:spPr>
          </p:pic>
        </mc:Fallback>
      </mc:AlternateContent>
      <p:pic>
        <p:nvPicPr>
          <p:cNvPr id="13" name="Picture 12">
            <a:extLst>
              <a:ext uri="{FF2B5EF4-FFF2-40B4-BE49-F238E27FC236}">
                <a16:creationId xmlns:a16="http://schemas.microsoft.com/office/drawing/2014/main" id="{B734ABB9-D8E8-4200-B79E-F237AB1C53D1}"/>
              </a:ext>
            </a:extLst>
          </p:cNvPr>
          <p:cNvPicPr>
            <a:picLocks noChangeAspect="1"/>
          </p:cNvPicPr>
          <p:nvPr/>
        </p:nvPicPr>
        <p:blipFill>
          <a:blip r:embed="rId17"/>
          <a:stretch>
            <a:fillRect/>
          </a:stretch>
        </p:blipFill>
        <p:spPr>
          <a:xfrm>
            <a:off x="2168008" y="1318178"/>
            <a:ext cx="9777379" cy="1259170"/>
          </a:xfrm>
          <a:prstGeom prst="rect">
            <a:avLst/>
          </a:prstGeom>
        </p:spPr>
      </p:pic>
      <p:pic>
        <p:nvPicPr>
          <p:cNvPr id="15" name="Picture 14">
            <a:extLst>
              <a:ext uri="{FF2B5EF4-FFF2-40B4-BE49-F238E27FC236}">
                <a16:creationId xmlns:a16="http://schemas.microsoft.com/office/drawing/2014/main" id="{5236CD35-0DB9-42DC-9B5F-327869B8CF1B}"/>
              </a:ext>
            </a:extLst>
          </p:cNvPr>
          <p:cNvPicPr>
            <a:picLocks noChangeAspect="1"/>
          </p:cNvPicPr>
          <p:nvPr/>
        </p:nvPicPr>
        <p:blipFill>
          <a:blip r:embed="rId18"/>
          <a:stretch>
            <a:fillRect/>
          </a:stretch>
        </p:blipFill>
        <p:spPr>
          <a:xfrm>
            <a:off x="209034" y="1306109"/>
            <a:ext cx="1905266" cy="2148187"/>
          </a:xfrm>
          <a:prstGeom prst="rect">
            <a:avLst/>
          </a:prstGeom>
        </p:spPr>
      </p:pic>
      <p:sp>
        <p:nvSpPr>
          <p:cNvPr id="16" name="TextBox 15">
            <a:extLst>
              <a:ext uri="{FF2B5EF4-FFF2-40B4-BE49-F238E27FC236}">
                <a16:creationId xmlns:a16="http://schemas.microsoft.com/office/drawing/2014/main" id="{C4137196-36BA-4F2C-AA76-243AE6014126}"/>
              </a:ext>
            </a:extLst>
          </p:cNvPr>
          <p:cNvSpPr txBox="1"/>
          <p:nvPr/>
        </p:nvSpPr>
        <p:spPr>
          <a:xfrm>
            <a:off x="2168008" y="5804635"/>
            <a:ext cx="9716419" cy="461665"/>
          </a:xfrm>
          <a:prstGeom prst="rect">
            <a:avLst/>
          </a:prstGeom>
          <a:noFill/>
          <a:ln w="28575">
            <a:solidFill>
              <a:srgbClr val="FF0000"/>
            </a:solidFill>
          </a:ln>
        </p:spPr>
        <p:txBody>
          <a:bodyPr wrap="square" lIns="182880" tIns="146304" rIns="182880" bIns="146304" rtlCol="0">
            <a:spAutoFit/>
          </a:bodyPr>
          <a:lstStyle/>
          <a:p>
            <a:pPr>
              <a:lnSpc>
                <a:spcPct val="90000"/>
              </a:lnSpc>
            </a:pPr>
            <a:r>
              <a:rPr lang="en-US" sz="1200" dirty="0">
                <a:gradFill>
                  <a:gsLst>
                    <a:gs pos="2917">
                      <a:schemeClr val="tx1"/>
                    </a:gs>
                    <a:gs pos="30000">
                      <a:schemeClr val="tx1"/>
                    </a:gs>
                  </a:gsLst>
                  <a:lin ang="5400000" scaled="0"/>
                </a:gradFill>
              </a:rPr>
              <a:t>(1) </a:t>
            </a:r>
            <a:r>
              <a:rPr lang="en-US" sz="1200" b="1" dirty="0">
                <a:gradFill>
                  <a:gsLst>
                    <a:gs pos="2917">
                      <a:schemeClr val="tx1"/>
                    </a:gs>
                    <a:gs pos="30000">
                      <a:schemeClr val="tx1"/>
                    </a:gs>
                  </a:gsLst>
                  <a:lin ang="5400000" scaled="0"/>
                </a:gradFill>
              </a:rPr>
              <a:t>Azure AD B2B Collaboration</a:t>
            </a:r>
            <a:r>
              <a:rPr lang="en-US" sz="1200" dirty="0">
                <a:gradFill>
                  <a:gsLst>
                    <a:gs pos="2917">
                      <a:schemeClr val="tx1"/>
                    </a:gs>
                    <a:gs pos="30000">
                      <a:schemeClr val="tx1"/>
                    </a:gs>
                  </a:gsLst>
                  <a:lin ang="5400000" scaled="0"/>
                </a:gradFill>
              </a:rPr>
              <a:t>: starting on September 1, 2020 this feature is licensed with a new </a:t>
            </a:r>
            <a:r>
              <a:rPr lang="en-US" sz="1200" b="1" dirty="0">
                <a:solidFill>
                  <a:srgbClr val="FF0000"/>
                </a:solidFill>
                <a:hlinkClick r:id="rId19">
                  <a:extLst>
                    <a:ext uri="{A12FA001-AC4F-418D-AE19-62706E023703}">
                      <ahyp:hlinkClr xmlns:ahyp="http://schemas.microsoft.com/office/drawing/2018/hyperlinkcolor" val="tx"/>
                    </a:ext>
                  </a:extLst>
                </a:hlinkClick>
              </a:rPr>
              <a:t>Azure AD External Identities </a:t>
            </a:r>
            <a:r>
              <a:rPr lang="en-US" sz="1200" dirty="0">
                <a:gradFill>
                  <a:gsLst>
                    <a:gs pos="2917">
                      <a:schemeClr val="tx1"/>
                    </a:gs>
                    <a:gs pos="30000">
                      <a:schemeClr val="tx1"/>
                    </a:gs>
                  </a:gsLst>
                  <a:lin ang="5400000" scaled="0"/>
                </a:gradFill>
              </a:rPr>
              <a:t>SKU</a:t>
            </a:r>
          </a:p>
        </p:txBody>
      </p:sp>
    </p:spTree>
    <p:extLst>
      <p:ext uri="{BB962C8B-B14F-4D97-AF65-F5344CB8AC3E}">
        <p14:creationId xmlns:p14="http://schemas.microsoft.com/office/powerpoint/2010/main" val="3794200700"/>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0704D-9CC7-4EF6-946B-9912C04BABC2}"/>
              </a:ext>
            </a:extLst>
          </p:cNvPr>
          <p:cNvSpPr>
            <a:spLocks noGrp="1"/>
          </p:cNvSpPr>
          <p:nvPr>
            <p:ph type="title"/>
          </p:nvPr>
        </p:nvSpPr>
        <p:spPr/>
        <p:txBody>
          <a:bodyPr/>
          <a:lstStyle/>
          <a:p>
            <a:r>
              <a:rPr lang="en-US" sz="3200"/>
              <a:t>Identity Protection, Access Management &amp; Governance in E5</a:t>
            </a:r>
            <a:endParaRPr lang="it-IT" sz="3200"/>
          </a:p>
        </p:txBody>
      </p:sp>
      <p:sp>
        <p:nvSpPr>
          <p:cNvPr id="9" name="TextBox 8">
            <a:extLst>
              <a:ext uri="{FF2B5EF4-FFF2-40B4-BE49-F238E27FC236}">
                <a16:creationId xmlns:a16="http://schemas.microsoft.com/office/drawing/2014/main" id="{DDC6F833-605A-40F5-863C-937E5A913979}"/>
              </a:ext>
            </a:extLst>
          </p:cNvPr>
          <p:cNvSpPr txBox="1"/>
          <p:nvPr/>
        </p:nvSpPr>
        <p:spPr>
          <a:xfrm>
            <a:off x="5822674" y="2340397"/>
            <a:ext cx="2848497" cy="2641697"/>
          </a:xfrm>
          <a:prstGeom prst="rect">
            <a:avLst/>
          </a:prstGeom>
          <a:ln w="28575">
            <a:solidFill>
              <a:srgbClr val="92D05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en-US" sz="1000" b="1">
                <a:solidFill>
                  <a:srgbClr val="0070C0"/>
                </a:solidFill>
                <a:latin typeface="Segoe UI" panose="020B0502040204020203" pitchFamily="34" charset="0"/>
                <a:hlinkClick r:id="rId2">
                  <a:extLst>
                    <a:ext uri="{A12FA001-AC4F-418D-AE19-62706E023703}">
                      <ahyp:hlinkClr xmlns:ahyp="http://schemas.microsoft.com/office/drawing/2018/hyperlinkcolor" val="tx"/>
                    </a:ext>
                  </a:extLst>
                </a:hlinkClick>
              </a:rPr>
              <a:t>AZURE ACTIVE DIRECTORY</a:t>
            </a:r>
            <a:r>
              <a:rPr lang="en-US" sz="1000" b="1">
                <a:solidFill>
                  <a:srgbClr val="0070C0"/>
                </a:solidFill>
                <a:latin typeface="Segoe UI" panose="020B0502040204020203" pitchFamily="34" charset="0"/>
              </a:rPr>
              <a:t> Premium P2</a:t>
            </a:r>
          </a:p>
          <a:p>
            <a:endParaRPr lang="en-US" sz="1000" b="1">
              <a:solidFill>
                <a:srgbClr val="0070C0"/>
              </a:solidFill>
              <a:latin typeface="Segoe UI" panose="020B0502040204020203" pitchFamily="34" charset="0"/>
              <a:hlinkClick r:id="rId3">
                <a:extLst>
                  <a:ext uri="{A12FA001-AC4F-418D-AE19-62706E023703}">
                    <ahyp:hlinkClr xmlns:ahyp="http://schemas.microsoft.com/office/drawing/2018/hyperlinkcolor" val="tx"/>
                  </a:ext>
                </a:extLst>
              </a:hlinkClick>
            </a:endParaRPr>
          </a:p>
          <a:p>
            <a:r>
              <a:rPr lang="en-US" sz="1000" b="1">
                <a:solidFill>
                  <a:srgbClr val="0070C0"/>
                </a:solidFill>
                <a:latin typeface="Segoe UI" panose="020B0502040204020203" pitchFamily="34" charset="0"/>
                <a:hlinkClick r:id="rId3">
                  <a:extLst>
                    <a:ext uri="{A12FA001-AC4F-418D-AE19-62706E023703}">
                      <ahyp:hlinkClr xmlns:ahyp="http://schemas.microsoft.com/office/drawing/2018/hyperlinkcolor" val="tx"/>
                    </a:ext>
                  </a:extLst>
                </a:hlinkClick>
              </a:rPr>
              <a:t>   Azure AD Identity Governance</a:t>
            </a:r>
            <a:endParaRPr lang="en-US" sz="1000" b="1">
              <a:solidFill>
                <a:srgbClr val="0070C0"/>
              </a:solidFill>
              <a:latin typeface="Segoe UI" panose="020B0502040204020203" pitchFamily="34" charset="0"/>
            </a:endParaRPr>
          </a:p>
          <a:p>
            <a:endParaRPr lang="en-US" sz="1000" b="1">
              <a:solidFill>
                <a:srgbClr val="0070C0"/>
              </a:solidFill>
              <a:latin typeface="Segoe UI" panose="020B0502040204020203" pitchFamily="34" charset="0"/>
            </a:endParaRPr>
          </a:p>
          <a:p>
            <a:r>
              <a:rPr lang="en-US" sz="1000" b="1">
                <a:solidFill>
                  <a:srgbClr val="0070C0"/>
                </a:solidFill>
                <a:latin typeface="Segoe UI" panose="020B0502040204020203" pitchFamily="34" charset="0"/>
                <a:hlinkClick r:id="rId4">
                  <a:extLst>
                    <a:ext uri="{A12FA001-AC4F-418D-AE19-62706E023703}">
                      <ahyp:hlinkClr xmlns:ahyp="http://schemas.microsoft.com/office/drawing/2018/hyperlinkcolor" val="tx"/>
                    </a:ext>
                  </a:extLst>
                </a:hlinkClick>
              </a:rPr>
              <a:t>      Entitlement Management</a:t>
            </a:r>
            <a:endParaRPr lang="en-US" sz="1000" b="1">
              <a:solidFill>
                <a:srgbClr val="0070C0"/>
              </a:solidFill>
              <a:latin typeface="Segoe UI" panose="020B0502040204020203" pitchFamily="34" charset="0"/>
            </a:endParaRPr>
          </a:p>
          <a:p>
            <a:endParaRPr lang="en-US" sz="1000" b="1">
              <a:solidFill>
                <a:srgbClr val="0070C0"/>
              </a:solidFill>
              <a:latin typeface="Segoe UI" panose="020B0502040204020203" pitchFamily="34" charset="0"/>
            </a:endParaRPr>
          </a:p>
          <a:p>
            <a:r>
              <a:rPr lang="en-US" sz="1000" b="1">
                <a:solidFill>
                  <a:srgbClr val="0070C0"/>
                </a:solidFill>
                <a:latin typeface="Segoe UI" panose="020B0502040204020203" pitchFamily="34" charset="0"/>
                <a:hlinkClick r:id="rId5">
                  <a:extLst>
                    <a:ext uri="{A12FA001-AC4F-418D-AE19-62706E023703}">
                      <ahyp:hlinkClr xmlns:ahyp="http://schemas.microsoft.com/office/drawing/2018/hyperlinkcolor" val="tx"/>
                    </a:ext>
                  </a:extLst>
                </a:hlinkClick>
              </a:rPr>
              <a:t>      Access Reviews</a:t>
            </a:r>
            <a:endParaRPr lang="en-US" sz="1000" b="1">
              <a:solidFill>
                <a:srgbClr val="0070C0"/>
              </a:solidFill>
              <a:latin typeface="Segoe UI" panose="020B0502040204020203" pitchFamily="34" charset="0"/>
            </a:endParaRPr>
          </a:p>
          <a:p>
            <a:endParaRPr lang="en-US" sz="1000" b="1">
              <a:solidFill>
                <a:srgbClr val="0070C0"/>
              </a:solidFill>
              <a:latin typeface="Segoe UI" panose="020B0502040204020203" pitchFamily="34" charset="0"/>
            </a:endParaRPr>
          </a:p>
          <a:p>
            <a:r>
              <a:rPr lang="en-US" sz="1000" b="1">
                <a:solidFill>
                  <a:srgbClr val="0070C0"/>
                </a:solidFill>
                <a:latin typeface="Segoe UI" panose="020B0502040204020203" pitchFamily="34" charset="0"/>
                <a:hlinkClick r:id="rId6">
                  <a:extLst>
                    <a:ext uri="{A12FA001-AC4F-418D-AE19-62706E023703}">
                      <ahyp:hlinkClr xmlns:ahyp="http://schemas.microsoft.com/office/drawing/2018/hyperlinkcolor" val="tx"/>
                    </a:ext>
                  </a:extLst>
                </a:hlinkClick>
              </a:rPr>
              <a:t>   Azure AD Identity Protection </a:t>
            </a:r>
            <a:endParaRPr lang="en-US" sz="1000" b="1">
              <a:solidFill>
                <a:srgbClr val="0070C0"/>
              </a:solidFill>
              <a:latin typeface="Segoe UI" panose="020B0502040204020203" pitchFamily="34" charset="0"/>
            </a:endParaRPr>
          </a:p>
          <a:p>
            <a:endParaRPr lang="en-US" sz="1000" b="1">
              <a:solidFill>
                <a:srgbClr val="0070C0"/>
              </a:solidFill>
              <a:latin typeface="Segoe UI" panose="020B0502040204020203" pitchFamily="34" charset="0"/>
            </a:endParaRPr>
          </a:p>
          <a:p>
            <a:r>
              <a:rPr lang="it-IT" sz="1000" b="1">
                <a:solidFill>
                  <a:srgbClr val="0070C0"/>
                </a:solidFill>
                <a:latin typeface="Segoe UI" panose="020B0502040204020203" pitchFamily="34" charset="0"/>
                <a:hlinkClick r:id="rId7">
                  <a:extLst>
                    <a:ext uri="{A12FA001-AC4F-418D-AE19-62706E023703}">
                      <ahyp:hlinkClr xmlns:ahyp="http://schemas.microsoft.com/office/drawing/2018/hyperlinkcolor" val="tx"/>
                    </a:ext>
                  </a:extLst>
                </a:hlinkClick>
              </a:rPr>
              <a:t>   Azure AD Privileged Identity Management (PIM)</a:t>
            </a:r>
            <a:endParaRPr lang="it-IT" sz="1000" b="1">
              <a:solidFill>
                <a:srgbClr val="0070C0"/>
              </a:solidFill>
              <a:latin typeface="Segoe UI" panose="020B0502040204020203" pitchFamily="34" charset="0"/>
            </a:endParaRPr>
          </a:p>
          <a:p>
            <a:endParaRPr lang="it-IT" sz="1000" b="1">
              <a:solidFill>
                <a:srgbClr val="0070C0"/>
              </a:solidFill>
              <a:latin typeface="Segoe UI" panose="020B0502040204020203" pitchFamily="34" charset="0"/>
            </a:endParaRPr>
          </a:p>
          <a:p>
            <a:endParaRPr lang="it-IT" sz="1000" b="1">
              <a:solidFill>
                <a:srgbClr val="0070C0"/>
              </a:solidFill>
              <a:latin typeface="Segoe UI" panose="020B0502040204020203" pitchFamily="34" charset="0"/>
            </a:endParaRPr>
          </a:p>
          <a:p>
            <a:r>
              <a:rPr lang="it-IT" sz="1000" b="1">
                <a:solidFill>
                  <a:srgbClr val="0070C0"/>
                </a:solidFill>
                <a:latin typeface="Segoe UI" panose="020B0502040204020203" pitchFamily="34" charset="0"/>
                <a:hlinkClick r:id="rId8">
                  <a:extLst>
                    <a:ext uri="{A12FA001-AC4F-418D-AE19-62706E023703}">
                      <ahyp:hlinkClr xmlns:ahyp="http://schemas.microsoft.com/office/drawing/2018/hyperlinkcolor" val="tx"/>
                    </a:ext>
                  </a:extLst>
                </a:hlinkClick>
              </a:rPr>
              <a:t>(See AAD Pricing for Plan comparison)</a:t>
            </a:r>
            <a:endParaRPr lang="it-IT" sz="1000" b="1">
              <a:solidFill>
                <a:srgbClr val="0070C0"/>
              </a:solidFill>
              <a:latin typeface="Segoe UI" panose="020B0502040204020203" pitchFamily="34" charset="0"/>
            </a:endParaRPr>
          </a:p>
        </p:txBody>
      </p:sp>
      <p:sp>
        <p:nvSpPr>
          <p:cNvPr id="12" name="TextBox 11">
            <a:extLst>
              <a:ext uri="{FF2B5EF4-FFF2-40B4-BE49-F238E27FC236}">
                <a16:creationId xmlns:a16="http://schemas.microsoft.com/office/drawing/2014/main" id="{0C74F06D-8520-44D3-B5BC-150906C898F1}"/>
              </a:ext>
            </a:extLst>
          </p:cNvPr>
          <p:cNvSpPr txBox="1"/>
          <p:nvPr/>
        </p:nvSpPr>
        <p:spPr>
          <a:xfrm>
            <a:off x="8762609" y="2340397"/>
            <a:ext cx="3080256" cy="1064907"/>
          </a:xfrm>
          <a:prstGeom prst="rect">
            <a:avLst/>
          </a:prstGeom>
          <a:ln w="28575">
            <a:solidFill>
              <a:srgbClr val="FF000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en-US" sz="1000" b="1">
                <a:solidFill>
                  <a:srgbClr val="0070C0"/>
                </a:solidFill>
                <a:latin typeface="Segoe UI" panose="020B0502040204020203" pitchFamily="34" charset="0"/>
                <a:hlinkClick r:id="rId9">
                  <a:extLst>
                    <a:ext uri="{A12FA001-AC4F-418D-AE19-62706E023703}">
                      <ahyp:hlinkClr xmlns:ahyp="http://schemas.microsoft.com/office/drawing/2018/hyperlinkcolor" val="tx"/>
                    </a:ext>
                  </a:extLst>
                </a:hlinkClick>
              </a:rPr>
              <a:t>Office 365 Privileged Access Management (PAM)</a:t>
            </a:r>
            <a:endParaRPr lang="en-US" sz="1000">
              <a:solidFill>
                <a:srgbClr val="0070C0"/>
              </a:solidFill>
              <a:latin typeface="Segoe UI" panose="020B0502040204020203" pitchFamily="34" charset="0"/>
            </a:endParaRPr>
          </a:p>
          <a:p>
            <a:r>
              <a:rPr lang="it-IT" sz="1000">
                <a:latin typeface="Segoe UI" panose="020B0502040204020203" pitchFamily="34" charset="0"/>
              </a:rPr>
              <a:t>Privileged access management allows granular access control over privileged admin tasks in Office 365.</a:t>
            </a:r>
          </a:p>
        </p:txBody>
      </p:sp>
      <p:pic>
        <p:nvPicPr>
          <p:cNvPr id="3" name="Picture 2">
            <a:extLst>
              <a:ext uri="{FF2B5EF4-FFF2-40B4-BE49-F238E27FC236}">
                <a16:creationId xmlns:a16="http://schemas.microsoft.com/office/drawing/2014/main" id="{F4E6032E-DFFD-4669-A13C-74B4F394128B}"/>
              </a:ext>
            </a:extLst>
          </p:cNvPr>
          <p:cNvPicPr>
            <a:picLocks noChangeAspect="1"/>
          </p:cNvPicPr>
          <p:nvPr/>
        </p:nvPicPr>
        <p:blipFill>
          <a:blip r:embed="rId10"/>
          <a:stretch>
            <a:fillRect/>
          </a:stretch>
        </p:blipFill>
        <p:spPr>
          <a:xfrm>
            <a:off x="209035" y="818452"/>
            <a:ext cx="11702452" cy="495783"/>
          </a:xfrm>
          <a:prstGeom prst="rect">
            <a:avLst/>
          </a:prstGeom>
        </p:spPr>
      </p:pic>
      <mc:AlternateContent xmlns:mc="http://schemas.openxmlformats.org/markup-compatibility/2006" xmlns:pslz="http://schemas.microsoft.com/office/powerpoint/2016/slidezoom">
        <mc:Choice Requires="pslz">
          <p:graphicFrame>
            <p:nvGraphicFramePr>
              <p:cNvPr id="10" name="Slide Zoom 9">
                <a:extLst>
                  <a:ext uri="{FF2B5EF4-FFF2-40B4-BE49-F238E27FC236}">
                    <a16:creationId xmlns:a16="http://schemas.microsoft.com/office/drawing/2014/main" id="{A09FA3E0-5FB7-49C3-9ACA-74CB15FF7735}"/>
                  </a:ext>
                </a:extLst>
              </p:cNvPr>
              <p:cNvGraphicFramePr>
                <a:graphicFrameLocks noChangeAspect="1"/>
              </p:cNvGraphicFramePr>
              <p:nvPr>
                <p:extLst>
                  <p:ext uri="{D42A27DB-BD31-4B8C-83A1-F6EECF244321}">
                    <p14:modId xmlns:p14="http://schemas.microsoft.com/office/powerpoint/2010/main" val="2747895909"/>
                  </p:ext>
                </p:extLst>
              </p:nvPr>
            </p:nvGraphicFramePr>
            <p:xfrm>
              <a:off x="11391208" y="99753"/>
              <a:ext cx="703809" cy="395893"/>
            </p:xfrm>
            <a:graphic>
              <a:graphicData uri="http://schemas.microsoft.com/office/powerpoint/2016/slidezoom">
                <pslz:sldZm>
                  <pslz:sldZmObj sldId="4319" cId="2532368356">
                    <pslz:zmPr id="{961B0D52-0D79-4A66-A0A7-A40F69B69C98}" returnToParent="0" transitionDur="1000">
                      <p166:blipFill xmlns:p166="http://schemas.microsoft.com/office/powerpoint/2016/6/main">
                        <a:blip r:embed="rId11"/>
                        <a:stretch>
                          <a:fillRect/>
                        </a:stretch>
                      </p166:blipFill>
                      <p166:spPr xmlns:p166="http://schemas.microsoft.com/office/powerpoint/2016/6/main">
                        <a:xfrm>
                          <a:off x="0" y="0"/>
                          <a:ext cx="703809" cy="395893"/>
                        </a:xfrm>
                        <a:prstGeom prst="rect">
                          <a:avLst/>
                        </a:prstGeom>
                        <a:ln w="3175">
                          <a:solidFill>
                            <a:prstClr val="ltGray"/>
                          </a:solidFill>
                        </a:ln>
                      </p166:spPr>
                    </pslz:zmPr>
                  </pslz:sldZmObj>
                </pslz:sldZm>
              </a:graphicData>
            </a:graphic>
          </p:graphicFrame>
        </mc:Choice>
        <mc:Fallback xmlns="">
          <p:pic>
            <p:nvPicPr>
              <p:cNvPr id="10" name="Slide Zoom 9">
                <a:hlinkClick r:id="rId13" action="ppaction://hlinksldjump"/>
                <a:extLst>
                  <a:ext uri="{FF2B5EF4-FFF2-40B4-BE49-F238E27FC236}">
                    <a16:creationId xmlns:a16="http://schemas.microsoft.com/office/drawing/2014/main" id="{A09FA3E0-5FB7-49C3-9ACA-74CB15FF7735}"/>
                  </a:ext>
                </a:extLst>
              </p:cNvPr>
              <p:cNvPicPr>
                <a:picLocks noGrp="1" noRot="1" noChangeAspect="1" noMove="1" noResize="1" noEditPoints="1" noAdjustHandles="1" noChangeArrowheads="1" noChangeShapeType="1"/>
              </p:cNvPicPr>
              <p:nvPr/>
            </p:nvPicPr>
            <p:blipFill>
              <a:blip r:embed="rId14"/>
              <a:stretch>
                <a:fillRect/>
              </a:stretch>
            </p:blipFill>
            <p:spPr>
              <a:xfrm>
                <a:off x="11391208" y="99753"/>
                <a:ext cx="703809" cy="395893"/>
              </a:xfrm>
              <a:prstGeom prst="rect">
                <a:avLst/>
              </a:prstGeom>
              <a:ln w="3175">
                <a:solidFill>
                  <a:prstClr val="ltGray"/>
                </a:solidFill>
              </a:ln>
            </p:spPr>
          </p:pic>
        </mc:Fallback>
      </mc:AlternateContent>
      <p:pic>
        <p:nvPicPr>
          <p:cNvPr id="6" name="Picture 5">
            <a:extLst>
              <a:ext uri="{FF2B5EF4-FFF2-40B4-BE49-F238E27FC236}">
                <a16:creationId xmlns:a16="http://schemas.microsoft.com/office/drawing/2014/main" id="{6810C92B-7229-403B-A4DE-857CB7EFDF89}"/>
              </a:ext>
            </a:extLst>
          </p:cNvPr>
          <p:cNvPicPr>
            <a:picLocks noChangeAspect="1"/>
          </p:cNvPicPr>
          <p:nvPr/>
        </p:nvPicPr>
        <p:blipFill>
          <a:blip r:embed="rId15"/>
          <a:stretch>
            <a:fillRect/>
          </a:stretch>
        </p:blipFill>
        <p:spPr>
          <a:xfrm>
            <a:off x="209034" y="1306109"/>
            <a:ext cx="1905266" cy="2148187"/>
          </a:xfrm>
          <a:prstGeom prst="rect">
            <a:avLst/>
          </a:prstGeom>
        </p:spPr>
      </p:pic>
      <p:pic>
        <p:nvPicPr>
          <p:cNvPr id="14" name="Picture 13">
            <a:extLst>
              <a:ext uri="{FF2B5EF4-FFF2-40B4-BE49-F238E27FC236}">
                <a16:creationId xmlns:a16="http://schemas.microsoft.com/office/drawing/2014/main" id="{06F01829-CA27-4A48-AC4D-E36F4FB19BD1}"/>
              </a:ext>
            </a:extLst>
          </p:cNvPr>
          <p:cNvPicPr>
            <a:picLocks noChangeAspect="1"/>
          </p:cNvPicPr>
          <p:nvPr/>
        </p:nvPicPr>
        <p:blipFill>
          <a:blip r:embed="rId16"/>
          <a:stretch>
            <a:fillRect/>
          </a:stretch>
        </p:blipFill>
        <p:spPr>
          <a:xfrm>
            <a:off x="2161309" y="1306109"/>
            <a:ext cx="9750178" cy="976004"/>
          </a:xfrm>
          <a:prstGeom prst="rect">
            <a:avLst/>
          </a:prstGeom>
        </p:spPr>
      </p:pic>
    </p:spTree>
    <p:extLst>
      <p:ext uri="{BB962C8B-B14F-4D97-AF65-F5344CB8AC3E}">
        <p14:creationId xmlns:p14="http://schemas.microsoft.com/office/powerpoint/2010/main" val="90142591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0704D-9CC7-4EF6-946B-9912C04BABC2}"/>
              </a:ext>
            </a:extLst>
          </p:cNvPr>
          <p:cNvSpPr>
            <a:spLocks noGrp="1"/>
          </p:cNvSpPr>
          <p:nvPr>
            <p:ph type="title"/>
          </p:nvPr>
        </p:nvSpPr>
        <p:spPr/>
        <p:txBody>
          <a:bodyPr/>
          <a:lstStyle/>
          <a:p>
            <a:r>
              <a:rPr lang="en-US" sz="3600"/>
              <a:t>Information Protection in E3</a:t>
            </a:r>
            <a:endParaRPr lang="it-IT" sz="3600"/>
          </a:p>
        </p:txBody>
      </p:sp>
      <p:sp>
        <p:nvSpPr>
          <p:cNvPr id="8" name="TextBox 7">
            <a:extLst>
              <a:ext uri="{FF2B5EF4-FFF2-40B4-BE49-F238E27FC236}">
                <a16:creationId xmlns:a16="http://schemas.microsoft.com/office/drawing/2014/main" id="{22B7F0B1-3859-42ED-84C3-B6F7555DE49C}"/>
              </a:ext>
            </a:extLst>
          </p:cNvPr>
          <p:cNvSpPr txBox="1"/>
          <p:nvPr/>
        </p:nvSpPr>
        <p:spPr>
          <a:xfrm>
            <a:off x="3165375" y="2321165"/>
            <a:ext cx="2775454" cy="2296013"/>
          </a:xfrm>
          <a:prstGeom prst="rect">
            <a:avLst/>
          </a:prstGeom>
          <a:ln w="28575"/>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it-IT" sz="1000" b="1">
                <a:solidFill>
                  <a:srgbClr val="0070C0"/>
                </a:solidFill>
                <a:latin typeface="Segoe UI" panose="020B0502040204020203" pitchFamily="34" charset="0"/>
                <a:hlinkClick r:id="rId2">
                  <a:extLst>
                    <a:ext uri="{A12FA001-AC4F-418D-AE19-62706E023703}">
                      <ahyp:hlinkClr xmlns:ahyp="http://schemas.microsoft.com/office/drawing/2018/hyperlinkcolor" val="tx"/>
                    </a:ext>
                  </a:extLst>
                </a:hlinkClick>
              </a:rPr>
              <a:t>Windows Information Protection (WIP)</a:t>
            </a:r>
            <a:endParaRPr lang="it-IT" sz="1000">
              <a:solidFill>
                <a:srgbClr val="0070C0"/>
              </a:solidFill>
              <a:latin typeface="Segoe UI" panose="020B0502040204020203" pitchFamily="34" charset="0"/>
            </a:endParaRPr>
          </a:p>
          <a:p>
            <a:r>
              <a:rPr lang="it-IT" sz="1000">
                <a:latin typeface="Segoe UI" panose="020B0502040204020203" pitchFamily="34" charset="0"/>
              </a:rPr>
              <a:t>WIP helps to protect enterprise apps and data against accidental data leak on enterprise-owned devices and personal devices that employees bring to work without requiring changes to your environment or other apps. </a:t>
            </a:r>
          </a:p>
          <a:p>
            <a:endParaRPr lang="it-IT" sz="1000">
              <a:latin typeface="Segoe UI" panose="020B0502040204020203" pitchFamily="34" charset="0"/>
            </a:endParaRPr>
          </a:p>
          <a:p>
            <a:r>
              <a:rPr lang="it-IT" sz="1000" b="1">
                <a:solidFill>
                  <a:srgbClr val="0070C0"/>
                </a:solidFill>
                <a:latin typeface="Segoe UI" panose="020B0502040204020203" pitchFamily="34" charset="0"/>
                <a:hlinkClick r:id="rId3">
                  <a:extLst>
                    <a:ext uri="{A12FA001-AC4F-418D-AE19-62706E023703}">
                      <ahyp:hlinkClr xmlns:ahyp="http://schemas.microsoft.com/office/drawing/2018/hyperlinkcolor" val="tx"/>
                    </a:ext>
                  </a:extLst>
                </a:hlinkClick>
              </a:rPr>
              <a:t>BitLocker </a:t>
            </a:r>
            <a:endParaRPr lang="it-IT" sz="1000">
              <a:solidFill>
                <a:srgbClr val="0070C0"/>
              </a:solidFill>
              <a:latin typeface="Segoe UI" panose="020B0502040204020203" pitchFamily="34" charset="0"/>
            </a:endParaRPr>
          </a:p>
          <a:p>
            <a:r>
              <a:rPr lang="it-IT" sz="1000">
                <a:latin typeface="Segoe UI" panose="020B0502040204020203" pitchFamily="34" charset="0"/>
              </a:rPr>
              <a:t>is a data protection feature that integrates with the OS and addresses the threats of data theft or exposure from lost, stolen, or inappropriately decommissioned PCs.</a:t>
            </a:r>
          </a:p>
        </p:txBody>
      </p:sp>
      <p:sp>
        <p:nvSpPr>
          <p:cNvPr id="10" name="TextBox 9">
            <a:extLst>
              <a:ext uri="{FF2B5EF4-FFF2-40B4-BE49-F238E27FC236}">
                <a16:creationId xmlns:a16="http://schemas.microsoft.com/office/drawing/2014/main" id="{C38EAC0B-7268-4831-BCAB-770473FED167}"/>
              </a:ext>
            </a:extLst>
          </p:cNvPr>
          <p:cNvSpPr txBox="1"/>
          <p:nvPr/>
        </p:nvSpPr>
        <p:spPr>
          <a:xfrm>
            <a:off x="6022181" y="2321165"/>
            <a:ext cx="2775454" cy="1834348"/>
          </a:xfrm>
          <a:prstGeom prst="rect">
            <a:avLst/>
          </a:prstGeom>
          <a:ln w="28575">
            <a:solidFill>
              <a:srgbClr val="92D05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it-IT" sz="1000" b="1" dirty="0">
                <a:solidFill>
                  <a:srgbClr val="0070C0"/>
                </a:solidFill>
                <a:latin typeface="Segoe UI" panose="020B0502040204020203" pitchFamily="34" charset="0"/>
                <a:hlinkClick r:id="rId4">
                  <a:extLst>
                    <a:ext uri="{A12FA001-AC4F-418D-AE19-62706E023703}">
                      <ahyp:hlinkClr xmlns:ahyp="http://schemas.microsoft.com/office/drawing/2018/hyperlinkcolor" val="tx"/>
                    </a:ext>
                  </a:extLst>
                </a:hlinkClick>
              </a:rPr>
              <a:t>Azure Information Protection (AIP)</a:t>
            </a:r>
            <a:r>
              <a:rPr lang="it-IT" sz="1000" b="1" dirty="0">
                <a:solidFill>
                  <a:srgbClr val="0070C0"/>
                </a:solidFill>
                <a:latin typeface="Segoe UI" panose="020B0502040204020203" pitchFamily="34" charset="0"/>
              </a:rPr>
              <a:t> P1</a:t>
            </a:r>
          </a:p>
          <a:p>
            <a:endParaRPr lang="it-IT" sz="1000" b="1" dirty="0">
              <a:solidFill>
                <a:srgbClr val="0070C0"/>
              </a:solidFill>
              <a:latin typeface="Segoe UI" panose="020B0502040204020203" pitchFamily="34" charset="0"/>
            </a:endParaRPr>
          </a:p>
          <a:p>
            <a:r>
              <a:rPr lang="it-IT" sz="1000" b="1" dirty="0">
                <a:solidFill>
                  <a:srgbClr val="0070C0"/>
                </a:solidFill>
                <a:latin typeface="Segoe UI" panose="020B0502040204020203" pitchFamily="34" charset="0"/>
              </a:rPr>
              <a:t>   (</a:t>
            </a:r>
            <a:r>
              <a:rPr lang="it-IT" sz="1000" b="1" dirty="0">
                <a:solidFill>
                  <a:srgbClr val="0070C0"/>
                </a:solidFill>
                <a:latin typeface="Segoe UI" panose="020B0502040204020203" pitchFamily="34" charset="0"/>
                <a:hlinkClick r:id="rId5">
                  <a:extLst>
                    <a:ext uri="{A12FA001-AC4F-418D-AE19-62706E023703}">
                      <ahyp:hlinkClr xmlns:ahyp="http://schemas.microsoft.com/office/drawing/2018/hyperlinkcolor" val="tx"/>
                    </a:ext>
                  </a:extLst>
                </a:hlinkClick>
              </a:rPr>
              <a:t>See AIP Pricing Plan comparison</a:t>
            </a:r>
            <a:r>
              <a:rPr lang="it-IT" sz="1000" b="1" dirty="0">
                <a:solidFill>
                  <a:srgbClr val="0070C0"/>
                </a:solidFill>
                <a:latin typeface="Segoe UI" panose="020B0502040204020203" pitchFamily="34" charset="0"/>
              </a:rPr>
              <a:t>)</a:t>
            </a:r>
          </a:p>
          <a:p>
            <a:endParaRPr lang="it-IT" sz="1000" b="1" dirty="0">
              <a:solidFill>
                <a:srgbClr val="0070C0"/>
              </a:solidFill>
              <a:latin typeface="Segoe UI" panose="020B0502040204020203" pitchFamily="34" charset="0"/>
            </a:endParaRPr>
          </a:p>
          <a:p>
            <a:r>
              <a:rPr lang="it-IT" sz="1000" b="1" dirty="0">
                <a:solidFill>
                  <a:srgbClr val="0070C0"/>
                </a:solidFill>
                <a:latin typeface="Segoe UI" panose="020B0502040204020203" pitchFamily="34" charset="0"/>
                <a:hlinkClick r:id="rId6">
                  <a:extLst>
                    <a:ext uri="{A12FA001-AC4F-418D-AE19-62706E023703}">
                      <ahyp:hlinkClr xmlns:ahyp="http://schemas.microsoft.com/office/drawing/2018/hyperlinkcolor" val="tx"/>
                    </a:ext>
                  </a:extLst>
                </a:hlinkClick>
              </a:rPr>
              <a:t>Microsoft Intune (App Protection)</a:t>
            </a:r>
            <a:endParaRPr lang="it-IT" sz="1000" b="1" dirty="0">
              <a:solidFill>
                <a:srgbClr val="0070C0"/>
              </a:solidFill>
              <a:latin typeface="Segoe UI" panose="020B0502040204020203" pitchFamily="34" charset="0"/>
            </a:endParaRPr>
          </a:p>
          <a:p>
            <a:endParaRPr lang="it-IT" sz="1000" b="1" dirty="0">
              <a:solidFill>
                <a:srgbClr val="0070C0"/>
              </a:solidFill>
              <a:latin typeface="Segoe UI" panose="020B0502040204020203" pitchFamily="34" charset="0"/>
            </a:endParaRPr>
          </a:p>
          <a:p>
            <a:r>
              <a:rPr lang="en-US" sz="1000" b="1" dirty="0">
                <a:solidFill>
                  <a:srgbClr val="0070C0"/>
                </a:solidFill>
                <a:latin typeface="Segoe UI" panose="020B0502040204020203" pitchFamily="34" charset="0"/>
                <a:hlinkClick r:id="rId7">
                  <a:extLst>
                    <a:ext uri="{A12FA001-AC4F-418D-AE19-62706E023703}">
                      <ahyp:hlinkClr xmlns:ahyp="http://schemas.microsoft.com/office/drawing/2018/hyperlinkcolor" val="tx"/>
                    </a:ext>
                  </a:extLst>
                </a:hlinkClick>
              </a:rPr>
              <a:t>Microsoft Endpoint Manager / Microsoft Endpoint Configuration Manager / Microsoft Intune (Enterprise </a:t>
            </a:r>
            <a:r>
              <a:rPr lang="en-US" sz="1000" b="1" dirty="0" err="1">
                <a:solidFill>
                  <a:srgbClr val="0070C0"/>
                </a:solidFill>
                <a:latin typeface="Segoe UI" panose="020B0502040204020203" pitchFamily="34" charset="0"/>
                <a:hlinkClick r:id="rId7">
                  <a:extLst>
                    <a:ext uri="{A12FA001-AC4F-418D-AE19-62706E023703}">
                      <ahyp:hlinkClr xmlns:ahyp="http://schemas.microsoft.com/office/drawing/2018/hyperlinkcolor" val="tx"/>
                    </a:ext>
                  </a:extLst>
                </a:hlinkClick>
              </a:rPr>
              <a:t>Bitlocker</a:t>
            </a:r>
            <a:r>
              <a:rPr lang="en-US" sz="1000" b="1" dirty="0">
                <a:solidFill>
                  <a:srgbClr val="0070C0"/>
                </a:solidFill>
                <a:latin typeface="Segoe UI" panose="020B0502040204020203" pitchFamily="34" charset="0"/>
                <a:hlinkClick r:id="rId7">
                  <a:extLst>
                    <a:ext uri="{A12FA001-AC4F-418D-AE19-62706E023703}">
                      <ahyp:hlinkClr xmlns:ahyp="http://schemas.microsoft.com/office/drawing/2018/hyperlinkcolor" val="tx"/>
                    </a:ext>
                  </a:extLst>
                </a:hlinkClick>
              </a:rPr>
              <a:t> Management)</a:t>
            </a:r>
            <a:endParaRPr lang="it-IT" sz="1000" b="1" dirty="0">
              <a:solidFill>
                <a:srgbClr val="0070C0"/>
              </a:solidFill>
              <a:latin typeface="Segoe UI" panose="020B0502040204020203" pitchFamily="34" charset="0"/>
            </a:endParaRPr>
          </a:p>
        </p:txBody>
      </p:sp>
      <p:sp>
        <p:nvSpPr>
          <p:cNvPr id="11" name="TextBox 10">
            <a:extLst>
              <a:ext uri="{FF2B5EF4-FFF2-40B4-BE49-F238E27FC236}">
                <a16:creationId xmlns:a16="http://schemas.microsoft.com/office/drawing/2014/main" id="{A576356F-00A0-455A-A1C2-943C6B3CBF26}"/>
              </a:ext>
            </a:extLst>
          </p:cNvPr>
          <p:cNvSpPr txBox="1"/>
          <p:nvPr/>
        </p:nvSpPr>
        <p:spPr>
          <a:xfrm>
            <a:off x="8894615" y="2321165"/>
            <a:ext cx="2848497" cy="1526572"/>
          </a:xfrm>
          <a:prstGeom prst="rect">
            <a:avLst/>
          </a:prstGeom>
          <a:ln w="28575">
            <a:solidFill>
              <a:srgbClr val="FF000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en-US" sz="1000" b="1">
                <a:solidFill>
                  <a:srgbClr val="0070C0"/>
                </a:solidFill>
                <a:latin typeface="Segoe UI" panose="020B0502040204020203" pitchFamily="34" charset="0"/>
                <a:hlinkClick r:id="rId8">
                  <a:extLst>
                    <a:ext uri="{A12FA001-AC4F-418D-AE19-62706E023703}">
                      <ahyp:hlinkClr xmlns:ahyp="http://schemas.microsoft.com/office/drawing/2018/hyperlinkcolor" val="tx"/>
                    </a:ext>
                  </a:extLst>
                </a:hlinkClick>
              </a:rPr>
              <a:t>Office 365 </a:t>
            </a:r>
            <a:r>
              <a:rPr lang="it-IT" sz="1000" b="1">
                <a:solidFill>
                  <a:srgbClr val="0070C0"/>
                </a:solidFill>
                <a:latin typeface="Segoe UI" panose="020B0502040204020203" pitchFamily="34" charset="0"/>
                <a:hlinkClick r:id="rId8">
                  <a:extLst>
                    <a:ext uri="{A12FA001-AC4F-418D-AE19-62706E023703}">
                      <ahyp:hlinkClr xmlns:ahyp="http://schemas.microsoft.com/office/drawing/2018/hyperlinkcolor" val="tx"/>
                    </a:ext>
                  </a:extLst>
                </a:hlinkClick>
              </a:rPr>
              <a:t>eDiscovery</a:t>
            </a:r>
            <a:endParaRPr lang="it-IT" sz="1000" b="1">
              <a:solidFill>
                <a:srgbClr val="0070C0"/>
              </a:solidFill>
              <a:latin typeface="Segoe UI" panose="020B0502040204020203" pitchFamily="34" charset="0"/>
            </a:endParaRPr>
          </a:p>
          <a:p>
            <a:endParaRPr lang="en-US" sz="1000" b="1">
              <a:solidFill>
                <a:srgbClr val="0070C0"/>
              </a:solidFill>
              <a:latin typeface="Segoe UI" panose="020B0502040204020203" pitchFamily="34" charset="0"/>
              <a:hlinkClick r:id="rId9">
                <a:extLst>
                  <a:ext uri="{A12FA001-AC4F-418D-AE19-62706E023703}">
                    <ahyp:hlinkClr xmlns:ahyp="http://schemas.microsoft.com/office/drawing/2018/hyperlinkcolor" val="tx"/>
                  </a:ext>
                </a:extLst>
              </a:hlinkClick>
            </a:endParaRPr>
          </a:p>
          <a:p>
            <a:r>
              <a:rPr lang="en-US" sz="1000" b="1">
                <a:solidFill>
                  <a:srgbClr val="0070C0"/>
                </a:solidFill>
                <a:latin typeface="Segoe UI" panose="020B0502040204020203" pitchFamily="34" charset="0"/>
                <a:hlinkClick r:id="rId9">
                  <a:extLst>
                    <a:ext uri="{A12FA001-AC4F-418D-AE19-62706E023703}">
                      <ahyp:hlinkClr xmlns:ahyp="http://schemas.microsoft.com/office/drawing/2018/hyperlinkcolor" val="tx"/>
                    </a:ext>
                  </a:extLst>
                </a:hlinkClick>
              </a:rPr>
              <a:t>Office 365 DLP</a:t>
            </a:r>
            <a:endParaRPr lang="en-US" sz="1000" b="1">
              <a:solidFill>
                <a:srgbClr val="0070C0"/>
              </a:solidFill>
              <a:latin typeface="Segoe UI" panose="020B0502040204020203" pitchFamily="34" charset="0"/>
            </a:endParaRPr>
          </a:p>
          <a:p>
            <a:endParaRPr lang="en-US" sz="1000" b="1">
              <a:solidFill>
                <a:srgbClr val="0070C0"/>
              </a:solidFill>
              <a:latin typeface="Segoe UI" panose="020B0502040204020203" pitchFamily="34" charset="0"/>
            </a:endParaRPr>
          </a:p>
          <a:p>
            <a:r>
              <a:rPr lang="it-IT" sz="1000" b="1">
                <a:solidFill>
                  <a:srgbClr val="0070C0"/>
                </a:solidFill>
                <a:latin typeface="Segoe UI" panose="020B0502040204020203" pitchFamily="34" charset="0"/>
                <a:hlinkClick r:id="rId10">
                  <a:extLst>
                    <a:ext uri="{A12FA001-AC4F-418D-AE19-62706E023703}">
                      <ahyp:hlinkClr xmlns:ahyp="http://schemas.microsoft.com/office/drawing/2018/hyperlinkcolor" val="tx"/>
                    </a:ext>
                  </a:extLst>
                </a:hlinkClick>
              </a:rPr>
              <a:t>Office 365 Message Encryption (OME)</a:t>
            </a:r>
            <a:endParaRPr lang="it-IT" sz="1000" b="1">
              <a:solidFill>
                <a:srgbClr val="0070C0"/>
              </a:solidFill>
              <a:latin typeface="Segoe UI" panose="020B0502040204020203" pitchFamily="34" charset="0"/>
            </a:endParaRPr>
          </a:p>
          <a:p>
            <a:endParaRPr lang="it-IT" sz="1000" b="1">
              <a:solidFill>
                <a:srgbClr val="0070C0"/>
              </a:solidFill>
              <a:latin typeface="Segoe UI" panose="020B0502040204020203" pitchFamily="34" charset="0"/>
            </a:endParaRPr>
          </a:p>
          <a:p>
            <a:r>
              <a:rPr lang="it-IT" sz="1000" b="1">
                <a:solidFill>
                  <a:srgbClr val="0070C0"/>
                </a:solidFill>
                <a:latin typeface="Segoe UI" panose="020B0502040204020203" pitchFamily="34" charset="0"/>
              </a:rPr>
              <a:t>AIP for Office 365 &gt;&gt; </a:t>
            </a:r>
            <a:r>
              <a:rPr lang="it-IT" sz="1000" b="1">
                <a:solidFill>
                  <a:srgbClr val="0070C0"/>
                </a:solidFill>
                <a:latin typeface="Segoe UI" panose="020B0502040204020203" pitchFamily="34" charset="0"/>
                <a:hlinkClick r:id="rId5">
                  <a:extLst>
                    <a:ext uri="{A12FA001-AC4F-418D-AE19-62706E023703}">
                      <ahyp:hlinkClr xmlns:ahyp="http://schemas.microsoft.com/office/drawing/2018/hyperlinkcolor" val="tx"/>
                    </a:ext>
                  </a:extLst>
                </a:hlinkClick>
              </a:rPr>
              <a:t>see AIP Pricing Plan Comparison</a:t>
            </a:r>
            <a:endParaRPr lang="it-IT" sz="1000" b="1">
              <a:solidFill>
                <a:srgbClr val="0070C0"/>
              </a:solidFill>
              <a:latin typeface="Segoe UI" panose="020B0502040204020203" pitchFamily="34" charset="0"/>
            </a:endParaRPr>
          </a:p>
        </p:txBody>
      </p:sp>
      <p:pic>
        <p:nvPicPr>
          <p:cNvPr id="3" name="Picture 2">
            <a:extLst>
              <a:ext uri="{FF2B5EF4-FFF2-40B4-BE49-F238E27FC236}">
                <a16:creationId xmlns:a16="http://schemas.microsoft.com/office/drawing/2014/main" id="{F4E6032E-DFFD-4669-A13C-74B4F394128B}"/>
              </a:ext>
            </a:extLst>
          </p:cNvPr>
          <p:cNvPicPr>
            <a:picLocks noChangeAspect="1"/>
          </p:cNvPicPr>
          <p:nvPr/>
        </p:nvPicPr>
        <p:blipFill>
          <a:blip r:embed="rId11"/>
          <a:stretch>
            <a:fillRect/>
          </a:stretch>
        </p:blipFill>
        <p:spPr>
          <a:xfrm>
            <a:off x="557603" y="750089"/>
            <a:ext cx="11353883" cy="481016"/>
          </a:xfrm>
          <a:prstGeom prst="rect">
            <a:avLst/>
          </a:prstGeom>
        </p:spPr>
      </p:pic>
      <mc:AlternateContent xmlns:mc="http://schemas.openxmlformats.org/markup-compatibility/2006" xmlns:pslz="http://schemas.microsoft.com/office/powerpoint/2016/slidezoom">
        <mc:Choice Requires="pslz">
          <p:graphicFrame>
            <p:nvGraphicFramePr>
              <p:cNvPr id="12" name="Slide Zoom 11">
                <a:extLst>
                  <a:ext uri="{FF2B5EF4-FFF2-40B4-BE49-F238E27FC236}">
                    <a16:creationId xmlns:a16="http://schemas.microsoft.com/office/drawing/2014/main" id="{261D6308-D73D-4144-A5B9-BAB773B462A6}"/>
                  </a:ext>
                </a:extLst>
              </p:cNvPr>
              <p:cNvGraphicFramePr>
                <a:graphicFrameLocks noChangeAspect="1"/>
              </p:cNvGraphicFramePr>
              <p:nvPr>
                <p:extLst>
                  <p:ext uri="{D42A27DB-BD31-4B8C-83A1-F6EECF244321}">
                    <p14:modId xmlns:p14="http://schemas.microsoft.com/office/powerpoint/2010/main" val="2747895909"/>
                  </p:ext>
                </p:extLst>
              </p:nvPr>
            </p:nvGraphicFramePr>
            <p:xfrm>
              <a:off x="11391208" y="99753"/>
              <a:ext cx="703809" cy="395893"/>
            </p:xfrm>
            <a:graphic>
              <a:graphicData uri="http://schemas.microsoft.com/office/powerpoint/2016/slidezoom">
                <pslz:sldZm>
                  <pslz:sldZmObj sldId="4319" cId="2532368356">
                    <pslz:zmPr id="{961B0D52-0D79-4A66-A0A7-A40F69B69C98}" returnToParent="0" transitionDur="1000">
                      <p166:blipFill xmlns:p166="http://schemas.microsoft.com/office/powerpoint/2016/6/main">
                        <a:blip r:embed="rId12"/>
                        <a:stretch>
                          <a:fillRect/>
                        </a:stretch>
                      </p166:blipFill>
                      <p166:spPr xmlns:p166="http://schemas.microsoft.com/office/powerpoint/2016/6/main">
                        <a:xfrm>
                          <a:off x="0" y="0"/>
                          <a:ext cx="703809" cy="395893"/>
                        </a:xfrm>
                        <a:prstGeom prst="rect">
                          <a:avLst/>
                        </a:prstGeom>
                        <a:ln w="3175">
                          <a:solidFill>
                            <a:prstClr val="ltGray"/>
                          </a:solidFill>
                        </a:ln>
                      </p166:spPr>
                    </pslz:zmPr>
                  </pslz:sldZmObj>
                </pslz:sldZm>
              </a:graphicData>
            </a:graphic>
          </p:graphicFrame>
        </mc:Choice>
        <mc:Fallback xmlns="">
          <p:pic>
            <p:nvPicPr>
              <p:cNvPr id="12" name="Slide Zoom 11">
                <a:hlinkClick r:id="rId14" action="ppaction://hlinksldjump"/>
                <a:extLst>
                  <a:ext uri="{FF2B5EF4-FFF2-40B4-BE49-F238E27FC236}">
                    <a16:creationId xmlns:a16="http://schemas.microsoft.com/office/drawing/2014/main" id="{261D6308-D73D-4144-A5B9-BAB773B462A6}"/>
                  </a:ext>
                </a:extLst>
              </p:cNvPr>
              <p:cNvPicPr>
                <a:picLocks noGrp="1" noRot="1" noChangeAspect="1" noMove="1" noResize="1" noEditPoints="1" noAdjustHandles="1" noChangeArrowheads="1" noChangeShapeType="1"/>
              </p:cNvPicPr>
              <p:nvPr/>
            </p:nvPicPr>
            <p:blipFill>
              <a:blip r:embed="rId15"/>
              <a:stretch>
                <a:fillRect/>
              </a:stretch>
            </p:blipFill>
            <p:spPr>
              <a:xfrm>
                <a:off x="11391208" y="99753"/>
                <a:ext cx="703809" cy="395893"/>
              </a:xfrm>
              <a:prstGeom prst="rect">
                <a:avLst/>
              </a:prstGeom>
              <a:ln w="3175">
                <a:solidFill>
                  <a:prstClr val="ltGray"/>
                </a:solidFill>
              </a:ln>
            </p:spPr>
          </p:pic>
        </mc:Fallback>
      </mc:AlternateContent>
      <p:pic>
        <p:nvPicPr>
          <p:cNvPr id="13" name="Picture 12">
            <a:extLst>
              <a:ext uri="{FF2B5EF4-FFF2-40B4-BE49-F238E27FC236}">
                <a16:creationId xmlns:a16="http://schemas.microsoft.com/office/drawing/2014/main" id="{DCF9E32F-DD46-47BA-B89A-F7A639831389}"/>
              </a:ext>
            </a:extLst>
          </p:cNvPr>
          <p:cNvPicPr>
            <a:picLocks noChangeAspect="1"/>
          </p:cNvPicPr>
          <p:nvPr/>
        </p:nvPicPr>
        <p:blipFill>
          <a:blip r:embed="rId16"/>
          <a:stretch>
            <a:fillRect/>
          </a:stretch>
        </p:blipFill>
        <p:spPr>
          <a:xfrm>
            <a:off x="2488276" y="1224731"/>
            <a:ext cx="9354588" cy="1025096"/>
          </a:xfrm>
          <a:prstGeom prst="rect">
            <a:avLst/>
          </a:prstGeom>
        </p:spPr>
      </p:pic>
      <p:pic>
        <p:nvPicPr>
          <p:cNvPr id="15" name="Picture 14">
            <a:extLst>
              <a:ext uri="{FF2B5EF4-FFF2-40B4-BE49-F238E27FC236}">
                <a16:creationId xmlns:a16="http://schemas.microsoft.com/office/drawing/2014/main" id="{3277AD6E-E589-427A-B4E7-8CF12577A5E1}"/>
              </a:ext>
            </a:extLst>
          </p:cNvPr>
          <p:cNvPicPr>
            <a:picLocks noChangeAspect="1"/>
          </p:cNvPicPr>
          <p:nvPr/>
        </p:nvPicPr>
        <p:blipFill>
          <a:blip r:embed="rId17"/>
          <a:stretch>
            <a:fillRect/>
          </a:stretch>
        </p:blipFill>
        <p:spPr>
          <a:xfrm>
            <a:off x="557603" y="1224731"/>
            <a:ext cx="1905266" cy="2148187"/>
          </a:xfrm>
          <a:prstGeom prst="rect">
            <a:avLst/>
          </a:prstGeom>
        </p:spPr>
      </p:pic>
      <p:pic>
        <p:nvPicPr>
          <p:cNvPr id="17" name="Picture 16">
            <a:extLst>
              <a:ext uri="{FF2B5EF4-FFF2-40B4-BE49-F238E27FC236}">
                <a16:creationId xmlns:a16="http://schemas.microsoft.com/office/drawing/2014/main" id="{C370E330-D311-4455-BDCC-CBB2E8660F7C}"/>
              </a:ext>
            </a:extLst>
          </p:cNvPr>
          <p:cNvPicPr>
            <a:picLocks noChangeAspect="1"/>
          </p:cNvPicPr>
          <p:nvPr/>
        </p:nvPicPr>
        <p:blipFill>
          <a:blip r:embed="rId18"/>
          <a:stretch>
            <a:fillRect/>
          </a:stretch>
        </p:blipFill>
        <p:spPr>
          <a:xfrm>
            <a:off x="630173" y="2548295"/>
            <a:ext cx="1725030" cy="688127"/>
          </a:xfrm>
          <a:prstGeom prst="rect">
            <a:avLst/>
          </a:prstGeom>
        </p:spPr>
      </p:pic>
      <p:pic>
        <p:nvPicPr>
          <p:cNvPr id="19" name="Picture 18">
            <a:extLst>
              <a:ext uri="{FF2B5EF4-FFF2-40B4-BE49-F238E27FC236}">
                <a16:creationId xmlns:a16="http://schemas.microsoft.com/office/drawing/2014/main" id="{8965F67F-4859-439F-82AC-4919062AC0F7}"/>
              </a:ext>
            </a:extLst>
          </p:cNvPr>
          <p:cNvPicPr>
            <a:picLocks noChangeAspect="1"/>
          </p:cNvPicPr>
          <p:nvPr/>
        </p:nvPicPr>
        <p:blipFill>
          <a:blip r:embed="rId19"/>
          <a:stretch>
            <a:fillRect/>
          </a:stretch>
        </p:blipFill>
        <p:spPr>
          <a:xfrm>
            <a:off x="1010744" y="1304055"/>
            <a:ext cx="932195" cy="1284917"/>
          </a:xfrm>
          <a:prstGeom prst="rect">
            <a:avLst/>
          </a:prstGeom>
        </p:spPr>
      </p:pic>
    </p:spTree>
    <p:extLst>
      <p:ext uri="{BB962C8B-B14F-4D97-AF65-F5344CB8AC3E}">
        <p14:creationId xmlns:p14="http://schemas.microsoft.com/office/powerpoint/2010/main" val="3219203509"/>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0704D-9CC7-4EF6-946B-9912C04BABC2}"/>
              </a:ext>
            </a:extLst>
          </p:cNvPr>
          <p:cNvSpPr>
            <a:spLocks noGrp="1"/>
          </p:cNvSpPr>
          <p:nvPr>
            <p:ph type="title"/>
          </p:nvPr>
        </p:nvSpPr>
        <p:spPr/>
        <p:txBody>
          <a:bodyPr/>
          <a:lstStyle/>
          <a:p>
            <a:r>
              <a:rPr lang="en-US" sz="3200"/>
              <a:t>Information Protection, Governance &amp; Compliance in E5</a:t>
            </a:r>
            <a:endParaRPr lang="it-IT" sz="3200"/>
          </a:p>
        </p:txBody>
      </p:sp>
      <mc:AlternateContent xmlns:mc="http://schemas.openxmlformats.org/markup-compatibility/2006" xmlns:pslz="http://schemas.microsoft.com/office/powerpoint/2016/slidezoom">
        <mc:Choice Requires="pslz">
          <p:graphicFrame>
            <p:nvGraphicFramePr>
              <p:cNvPr id="13" name="Slide Zoom 12">
                <a:extLst>
                  <a:ext uri="{FF2B5EF4-FFF2-40B4-BE49-F238E27FC236}">
                    <a16:creationId xmlns:a16="http://schemas.microsoft.com/office/drawing/2014/main" id="{4072D0BC-9378-4249-91C8-843B37E8BE91}"/>
                  </a:ext>
                </a:extLst>
              </p:cNvPr>
              <p:cNvGraphicFramePr>
                <a:graphicFrameLocks noChangeAspect="1"/>
              </p:cNvGraphicFramePr>
              <p:nvPr/>
            </p:nvGraphicFramePr>
            <p:xfrm>
              <a:off x="11391208" y="99753"/>
              <a:ext cx="703809" cy="395893"/>
            </p:xfrm>
            <a:graphic>
              <a:graphicData uri="http://schemas.microsoft.com/office/powerpoint/2016/slidezoom">
                <pslz:sldZm>
                  <pslz:sldZmObj sldId="4319" cId="2532368356">
                    <pslz:zmPr id="{961B0D52-0D79-4A66-A0A7-A40F69B69C98}" returnToParent="0" transitionDur="1000">
                      <p166:blipFill xmlns:p166="http://schemas.microsoft.com/office/powerpoint/2016/6/main">
                        <a:blip r:embed="rId2"/>
                        <a:stretch>
                          <a:fillRect/>
                        </a:stretch>
                      </p166:blipFill>
                      <p166:spPr xmlns:p166="http://schemas.microsoft.com/office/powerpoint/2016/6/main">
                        <a:xfrm>
                          <a:off x="0" y="0"/>
                          <a:ext cx="703809" cy="395893"/>
                        </a:xfrm>
                        <a:prstGeom prst="rect">
                          <a:avLst/>
                        </a:prstGeom>
                        <a:ln w="3175">
                          <a:solidFill>
                            <a:prstClr val="ltGray"/>
                          </a:solidFill>
                        </a:ln>
                      </p166:spPr>
                    </pslz:zmPr>
                  </pslz:sldZmObj>
                </pslz:sldZm>
              </a:graphicData>
            </a:graphic>
          </p:graphicFrame>
        </mc:Choice>
        <mc:Fallback xmlns="">
          <p:pic>
            <p:nvPicPr>
              <p:cNvPr id="13" name="Slide Zoom 12">
                <a:extLst>
                  <a:ext uri="{FF2B5EF4-FFF2-40B4-BE49-F238E27FC236}">
                    <a16:creationId xmlns:a16="http://schemas.microsoft.com/office/drawing/2014/main" id="{4072D0BC-9378-4249-91C8-843B37E8BE91}"/>
                  </a:ext>
                </a:extLst>
              </p:cNvPr>
              <p:cNvPicPr>
                <a:picLocks noGrp="1" noRot="1" noChangeAspect="1" noMove="1" noResize="1" noEditPoints="1" noAdjustHandles="1" noChangeArrowheads="1" noChangeShapeType="1"/>
              </p:cNvPicPr>
              <p:nvPr/>
            </p:nvPicPr>
            <p:blipFill>
              <a:blip r:embed="rId3"/>
              <a:stretch>
                <a:fillRect/>
              </a:stretch>
            </p:blipFill>
            <p:spPr>
              <a:xfrm>
                <a:off x="11391208" y="99753"/>
                <a:ext cx="703809" cy="395893"/>
              </a:xfrm>
              <a:prstGeom prst="rect">
                <a:avLst/>
              </a:prstGeom>
              <a:ln w="3175">
                <a:solidFill>
                  <a:prstClr val="ltGray"/>
                </a:solidFill>
              </a:ln>
            </p:spPr>
          </p:pic>
        </mc:Fallback>
      </mc:AlternateContent>
      <p:grpSp>
        <p:nvGrpSpPr>
          <p:cNvPr id="9" name="Group 8">
            <a:extLst>
              <a:ext uri="{FF2B5EF4-FFF2-40B4-BE49-F238E27FC236}">
                <a16:creationId xmlns:a16="http://schemas.microsoft.com/office/drawing/2014/main" id="{E5786497-079A-483B-A324-A8C4F50D6646}"/>
              </a:ext>
            </a:extLst>
          </p:cNvPr>
          <p:cNvGrpSpPr/>
          <p:nvPr/>
        </p:nvGrpSpPr>
        <p:grpSpPr>
          <a:xfrm>
            <a:off x="612678" y="495647"/>
            <a:ext cx="11293725" cy="6123680"/>
            <a:chOff x="612678" y="495647"/>
            <a:chExt cx="11293725" cy="6123680"/>
          </a:xfrm>
        </p:grpSpPr>
        <p:pic>
          <p:nvPicPr>
            <p:cNvPr id="17" name="Picture 16">
              <a:extLst>
                <a:ext uri="{FF2B5EF4-FFF2-40B4-BE49-F238E27FC236}">
                  <a16:creationId xmlns:a16="http://schemas.microsoft.com/office/drawing/2014/main" id="{08C2C762-0A80-493C-8F6A-4FE0C7D9BB88}"/>
                </a:ext>
              </a:extLst>
            </p:cNvPr>
            <p:cNvPicPr>
              <a:picLocks noChangeAspect="1"/>
            </p:cNvPicPr>
            <p:nvPr/>
          </p:nvPicPr>
          <p:blipFill>
            <a:blip r:embed="rId4"/>
            <a:stretch>
              <a:fillRect/>
            </a:stretch>
          </p:blipFill>
          <p:spPr>
            <a:xfrm>
              <a:off x="612678" y="495647"/>
              <a:ext cx="11293725" cy="472168"/>
            </a:xfrm>
            <a:prstGeom prst="rect">
              <a:avLst/>
            </a:prstGeom>
          </p:spPr>
        </p:pic>
        <p:pic>
          <p:nvPicPr>
            <p:cNvPr id="7" name="Picture 6">
              <a:extLst>
                <a:ext uri="{FF2B5EF4-FFF2-40B4-BE49-F238E27FC236}">
                  <a16:creationId xmlns:a16="http://schemas.microsoft.com/office/drawing/2014/main" id="{1F1D4252-C69B-49F5-9925-29380FEEC9F4}"/>
                </a:ext>
              </a:extLst>
            </p:cNvPr>
            <p:cNvPicPr>
              <a:picLocks noChangeAspect="1"/>
            </p:cNvPicPr>
            <p:nvPr/>
          </p:nvPicPr>
          <p:blipFill>
            <a:blip r:embed="rId5"/>
            <a:stretch>
              <a:fillRect/>
            </a:stretch>
          </p:blipFill>
          <p:spPr>
            <a:xfrm>
              <a:off x="612678" y="933450"/>
              <a:ext cx="1858842" cy="5685877"/>
            </a:xfrm>
            <a:prstGeom prst="rect">
              <a:avLst/>
            </a:prstGeom>
          </p:spPr>
        </p:pic>
      </p:grpSp>
      <p:pic>
        <p:nvPicPr>
          <p:cNvPr id="4" name="Picture 3">
            <a:extLst>
              <a:ext uri="{FF2B5EF4-FFF2-40B4-BE49-F238E27FC236}">
                <a16:creationId xmlns:a16="http://schemas.microsoft.com/office/drawing/2014/main" id="{7CE4E214-3FB5-4F18-A575-99C0C215C356}"/>
              </a:ext>
            </a:extLst>
          </p:cNvPr>
          <p:cNvPicPr>
            <a:picLocks noChangeAspect="1"/>
          </p:cNvPicPr>
          <p:nvPr/>
        </p:nvPicPr>
        <p:blipFill>
          <a:blip r:embed="rId6"/>
          <a:stretch>
            <a:fillRect/>
          </a:stretch>
        </p:blipFill>
        <p:spPr>
          <a:xfrm>
            <a:off x="2471520" y="933450"/>
            <a:ext cx="9385546" cy="5642963"/>
          </a:xfrm>
          <a:prstGeom prst="rect">
            <a:avLst/>
          </a:prstGeom>
        </p:spPr>
      </p:pic>
    </p:spTree>
    <p:extLst>
      <p:ext uri="{BB962C8B-B14F-4D97-AF65-F5344CB8AC3E}">
        <p14:creationId xmlns:p14="http://schemas.microsoft.com/office/powerpoint/2010/main" val="382664959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0704D-9CC7-4EF6-946B-9912C04BABC2}"/>
              </a:ext>
            </a:extLst>
          </p:cNvPr>
          <p:cNvSpPr>
            <a:spLocks noGrp="1"/>
          </p:cNvSpPr>
          <p:nvPr>
            <p:ph type="title"/>
          </p:nvPr>
        </p:nvSpPr>
        <p:spPr/>
        <p:txBody>
          <a:bodyPr/>
          <a:lstStyle/>
          <a:p>
            <a:r>
              <a:rPr lang="en-US" sz="3200"/>
              <a:t>Information Protection, Governance &amp; Compliance in E5</a:t>
            </a:r>
            <a:endParaRPr lang="it-IT" sz="3200"/>
          </a:p>
        </p:txBody>
      </p:sp>
      <p:sp>
        <p:nvSpPr>
          <p:cNvPr id="10" name="TextBox 9">
            <a:extLst>
              <a:ext uri="{FF2B5EF4-FFF2-40B4-BE49-F238E27FC236}">
                <a16:creationId xmlns:a16="http://schemas.microsoft.com/office/drawing/2014/main" id="{C38EAC0B-7268-4831-BCAB-770473FED167}"/>
              </a:ext>
            </a:extLst>
          </p:cNvPr>
          <p:cNvSpPr txBox="1"/>
          <p:nvPr/>
        </p:nvSpPr>
        <p:spPr>
          <a:xfrm>
            <a:off x="6033264" y="992688"/>
            <a:ext cx="2775454" cy="1218795"/>
          </a:xfrm>
          <a:prstGeom prst="rect">
            <a:avLst/>
          </a:prstGeom>
          <a:ln w="28575">
            <a:solidFill>
              <a:srgbClr val="92D05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it-IT" sz="1000" b="1" dirty="0">
                <a:solidFill>
                  <a:srgbClr val="0070C0"/>
                </a:solidFill>
                <a:latin typeface="Segoe UI" panose="020B0502040204020203" pitchFamily="34" charset="0"/>
                <a:hlinkClick r:id="rId2">
                  <a:extLst>
                    <a:ext uri="{A12FA001-AC4F-418D-AE19-62706E023703}">
                      <ahyp:hlinkClr xmlns:ahyp="http://schemas.microsoft.com/office/drawing/2018/hyperlinkcolor" val="tx"/>
                    </a:ext>
                  </a:extLst>
                </a:hlinkClick>
              </a:rPr>
              <a:t>Microsoft Cloud App Security (MCAS)</a:t>
            </a:r>
            <a:endParaRPr lang="it-IT" sz="1000" b="1" dirty="0">
              <a:solidFill>
                <a:srgbClr val="0070C0"/>
              </a:solidFill>
              <a:latin typeface="Segoe UI" panose="020B0502040204020203" pitchFamily="34" charset="0"/>
            </a:endParaRPr>
          </a:p>
          <a:p>
            <a:endParaRPr lang="it-IT" sz="1000" b="1" dirty="0">
              <a:solidFill>
                <a:srgbClr val="0070C0"/>
              </a:solidFill>
              <a:latin typeface="Segoe UI" panose="020B0502040204020203" pitchFamily="34" charset="0"/>
            </a:endParaRPr>
          </a:p>
          <a:p>
            <a:r>
              <a:rPr lang="it-IT" sz="1000" b="1" dirty="0">
                <a:solidFill>
                  <a:srgbClr val="0070C0"/>
                </a:solidFill>
                <a:latin typeface="Segoe UI" panose="020B0502040204020203" pitchFamily="34" charset="0"/>
                <a:hlinkClick r:id="rId3">
                  <a:extLst>
                    <a:ext uri="{A12FA001-AC4F-418D-AE19-62706E023703}">
                      <ahyp:hlinkClr xmlns:ahyp="http://schemas.microsoft.com/office/drawing/2018/hyperlinkcolor" val="tx"/>
                    </a:ext>
                  </a:extLst>
                </a:hlinkClick>
              </a:rPr>
              <a:t>Azure Information Protection (AIP)</a:t>
            </a:r>
            <a:r>
              <a:rPr lang="it-IT" sz="1000" b="1" dirty="0">
                <a:solidFill>
                  <a:srgbClr val="0070C0"/>
                </a:solidFill>
                <a:latin typeface="Segoe UI" panose="020B0502040204020203" pitchFamily="34" charset="0"/>
              </a:rPr>
              <a:t> P2</a:t>
            </a:r>
          </a:p>
          <a:p>
            <a:endParaRPr lang="it-IT" sz="1000" b="1" dirty="0">
              <a:solidFill>
                <a:srgbClr val="0070C0"/>
              </a:solidFill>
              <a:latin typeface="Segoe UI" panose="020B0502040204020203" pitchFamily="34" charset="0"/>
            </a:endParaRPr>
          </a:p>
          <a:p>
            <a:r>
              <a:rPr lang="it-IT" sz="1000" b="1" dirty="0">
                <a:solidFill>
                  <a:srgbClr val="0070C0"/>
                </a:solidFill>
                <a:latin typeface="Segoe UI" panose="020B0502040204020203" pitchFamily="34" charset="0"/>
              </a:rPr>
              <a:t> (</a:t>
            </a:r>
            <a:r>
              <a:rPr lang="it-IT" sz="1000" b="1" dirty="0">
                <a:solidFill>
                  <a:srgbClr val="0070C0"/>
                </a:solidFill>
                <a:latin typeface="Segoe UI" panose="020B0502040204020203" pitchFamily="34" charset="0"/>
                <a:hlinkClick r:id="rId4">
                  <a:extLst>
                    <a:ext uri="{A12FA001-AC4F-418D-AE19-62706E023703}">
                      <ahyp:hlinkClr xmlns:ahyp="http://schemas.microsoft.com/office/drawing/2018/hyperlinkcolor" val="tx"/>
                    </a:ext>
                  </a:extLst>
                </a:hlinkClick>
              </a:rPr>
              <a:t>See AIP Pricing Plan comparison</a:t>
            </a:r>
            <a:r>
              <a:rPr lang="it-IT" sz="1000" b="1" dirty="0">
                <a:solidFill>
                  <a:srgbClr val="0070C0"/>
                </a:solidFill>
                <a:latin typeface="Segoe UI" panose="020B0502040204020203" pitchFamily="34" charset="0"/>
              </a:rPr>
              <a:t>)</a:t>
            </a:r>
          </a:p>
          <a:p>
            <a:endParaRPr lang="it-IT" sz="1000" b="1" dirty="0">
              <a:solidFill>
                <a:srgbClr val="0070C0"/>
              </a:solidFill>
              <a:latin typeface="Segoe UI" panose="020B0502040204020203" pitchFamily="34" charset="0"/>
            </a:endParaRPr>
          </a:p>
        </p:txBody>
      </p:sp>
      <p:sp>
        <p:nvSpPr>
          <p:cNvPr id="11" name="TextBox 10">
            <a:extLst>
              <a:ext uri="{FF2B5EF4-FFF2-40B4-BE49-F238E27FC236}">
                <a16:creationId xmlns:a16="http://schemas.microsoft.com/office/drawing/2014/main" id="{A576356F-00A0-455A-A1C2-943C6B3CBF26}"/>
              </a:ext>
            </a:extLst>
          </p:cNvPr>
          <p:cNvSpPr txBox="1"/>
          <p:nvPr/>
        </p:nvSpPr>
        <p:spPr>
          <a:xfrm>
            <a:off x="8878986" y="987801"/>
            <a:ext cx="2925086" cy="2911566"/>
          </a:xfrm>
          <a:prstGeom prst="rect">
            <a:avLst/>
          </a:prstGeom>
          <a:ln w="28575">
            <a:solidFill>
              <a:srgbClr val="FF000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en-US" sz="1000" b="1" dirty="0">
                <a:solidFill>
                  <a:srgbClr val="0070C0"/>
                </a:solidFill>
                <a:latin typeface="Segoe UI" panose="020B0502040204020203" pitchFamily="34" charset="0"/>
                <a:hlinkClick r:id="rId5">
                  <a:extLst>
                    <a:ext uri="{A12FA001-AC4F-418D-AE19-62706E023703}">
                      <ahyp:hlinkClr xmlns:ahyp="http://schemas.microsoft.com/office/drawing/2018/hyperlinkcolor" val="tx"/>
                    </a:ext>
                  </a:extLst>
                </a:hlinkClick>
              </a:rPr>
              <a:t>Trainable Classifiers </a:t>
            </a:r>
            <a:endParaRPr lang="en-US" sz="1000" b="1" dirty="0">
              <a:solidFill>
                <a:srgbClr val="0070C0"/>
              </a:solidFill>
              <a:latin typeface="Segoe UI" panose="020B0502040204020203" pitchFamily="34" charset="0"/>
            </a:endParaRPr>
          </a:p>
          <a:p>
            <a:r>
              <a:rPr lang="en-US" sz="1000" b="1" dirty="0">
                <a:solidFill>
                  <a:srgbClr val="0070C0"/>
                </a:solidFill>
                <a:latin typeface="Segoe UI" panose="020B0502040204020203" pitchFamily="34" charset="0"/>
                <a:hlinkClick r:id="rId6">
                  <a:extLst>
                    <a:ext uri="{A12FA001-AC4F-418D-AE19-62706E023703}">
                      <ahyp:hlinkClr xmlns:ahyp="http://schemas.microsoft.com/office/drawing/2018/hyperlinkcolor" val="tx"/>
                    </a:ext>
                  </a:extLst>
                </a:hlinkClick>
              </a:rPr>
              <a:t>Microsoft 365 Endpoint DLP (data </a:t>
            </a:r>
            <a:r>
              <a:rPr lang="en-US" sz="1000" b="1">
                <a:solidFill>
                  <a:srgbClr val="0070C0"/>
                </a:solidFill>
                <a:latin typeface="Segoe UI" panose="020B0502040204020203" pitchFamily="34" charset="0"/>
                <a:hlinkClick r:id="rId6">
                  <a:extLst>
                    <a:ext uri="{A12FA001-AC4F-418D-AE19-62706E023703}">
                      <ahyp:hlinkClr xmlns:ahyp="http://schemas.microsoft.com/office/drawing/2018/hyperlinkcolor" val="tx"/>
                    </a:ext>
                  </a:extLst>
                </a:hlinkClick>
              </a:rPr>
              <a:t>loss prevention)</a:t>
            </a:r>
            <a:endParaRPr lang="en-US" sz="1000" b="1" dirty="0">
              <a:solidFill>
                <a:srgbClr val="0070C0"/>
              </a:solidFill>
              <a:latin typeface="Segoe UI" panose="020B0502040204020203" pitchFamily="34" charset="0"/>
            </a:endParaRPr>
          </a:p>
          <a:p>
            <a:r>
              <a:rPr lang="it-IT" sz="1000" b="1" dirty="0">
                <a:solidFill>
                  <a:srgbClr val="0070C0"/>
                </a:solidFill>
                <a:latin typeface="Segoe UI" panose="020B0502040204020203" pitchFamily="34" charset="0"/>
                <a:hlinkClick r:id="rId7">
                  <a:extLst>
                    <a:ext uri="{A12FA001-AC4F-418D-AE19-62706E023703}">
                      <ahyp:hlinkClr xmlns:ahyp="http://schemas.microsoft.com/office/drawing/2018/hyperlinkcolor" val="tx"/>
                    </a:ext>
                  </a:extLst>
                </a:hlinkClick>
              </a:rPr>
              <a:t>Apply a sensitivity label automatically</a:t>
            </a:r>
            <a:endParaRPr lang="it-IT" sz="1000" b="1" dirty="0">
              <a:solidFill>
                <a:srgbClr val="0070C0"/>
              </a:solidFill>
              <a:latin typeface="Segoe UI" panose="020B0502040204020203" pitchFamily="34" charset="0"/>
            </a:endParaRPr>
          </a:p>
          <a:p>
            <a:r>
              <a:rPr lang="en-US" sz="1000" b="1" dirty="0">
                <a:solidFill>
                  <a:srgbClr val="0070C0"/>
                </a:solidFill>
                <a:latin typeface="Segoe UI" panose="020B0502040204020203" pitchFamily="34" charset="0"/>
                <a:hlinkClick r:id="rId8">
                  <a:extLst>
                    <a:ext uri="{A12FA001-AC4F-418D-AE19-62706E023703}">
                      <ahyp:hlinkClr xmlns:ahyp="http://schemas.microsoft.com/office/drawing/2018/hyperlinkcolor" val="tx"/>
                    </a:ext>
                  </a:extLst>
                </a:hlinkClick>
              </a:rPr>
              <a:t>Office 365 Advanced </a:t>
            </a:r>
            <a:r>
              <a:rPr lang="en-US" sz="1000" b="1">
                <a:solidFill>
                  <a:srgbClr val="0070C0"/>
                </a:solidFill>
                <a:latin typeface="Segoe UI" panose="020B0502040204020203" pitchFamily="34" charset="0"/>
                <a:hlinkClick r:id="rId8">
                  <a:extLst>
                    <a:ext uri="{A12FA001-AC4F-418D-AE19-62706E023703}">
                      <ahyp:hlinkClr xmlns:ahyp="http://schemas.microsoft.com/office/drawing/2018/hyperlinkcolor" val="tx"/>
                    </a:ext>
                  </a:extLst>
                </a:hlinkClick>
              </a:rPr>
              <a:t>Message Encryption</a:t>
            </a:r>
            <a:endParaRPr lang="en-US" sz="1000" b="1">
              <a:solidFill>
                <a:srgbClr val="0070C0"/>
              </a:solidFill>
              <a:latin typeface="Segoe UI" panose="020B0502040204020203" pitchFamily="34" charset="0"/>
            </a:endParaRPr>
          </a:p>
          <a:p>
            <a:r>
              <a:rPr lang="en-US" sz="1000" b="1">
                <a:solidFill>
                  <a:srgbClr val="0070C0"/>
                </a:solidFill>
                <a:latin typeface="Segoe UI" panose="020B0502040204020203" pitchFamily="34" charset="0"/>
                <a:hlinkClick r:id="rId9">
                  <a:extLst>
                    <a:ext uri="{A12FA001-AC4F-418D-AE19-62706E023703}">
                      <ahyp:hlinkClr xmlns:ahyp="http://schemas.microsoft.com/office/drawing/2018/hyperlinkcolor" val="tx"/>
                    </a:ext>
                  </a:extLst>
                </a:hlinkClick>
              </a:rPr>
              <a:t>AIP unified labeling scanner (5)</a:t>
            </a:r>
            <a:endParaRPr lang="en-US" sz="1000" b="1">
              <a:solidFill>
                <a:srgbClr val="0070C0"/>
              </a:solidFill>
              <a:latin typeface="Segoe UI" panose="020B0502040204020203" pitchFamily="34" charset="0"/>
            </a:endParaRPr>
          </a:p>
          <a:p>
            <a:r>
              <a:rPr lang="en-US" sz="1000" b="1">
                <a:solidFill>
                  <a:srgbClr val="0070C0"/>
                </a:solidFill>
                <a:latin typeface="Segoe UI" panose="020B0502040204020203" pitchFamily="34" charset="0"/>
                <a:hlinkClick r:id="rId10">
                  <a:extLst>
                    <a:ext uri="{A12FA001-AC4F-418D-AE19-62706E023703}">
                      <ahyp:hlinkClr xmlns:ahyp="http://schemas.microsoft.com/office/drawing/2018/hyperlinkcolor" val="tx"/>
                    </a:ext>
                  </a:extLst>
                </a:hlinkClick>
              </a:rPr>
              <a:t>Double Key Encryption (DKE) for Microsoft 365</a:t>
            </a:r>
            <a:endParaRPr lang="en-US" sz="1000" b="1" dirty="0">
              <a:solidFill>
                <a:srgbClr val="0070C0"/>
              </a:solidFill>
              <a:latin typeface="Segoe UI" panose="020B0502040204020203" pitchFamily="34" charset="0"/>
            </a:endParaRPr>
          </a:p>
          <a:p>
            <a:r>
              <a:rPr lang="en-US" sz="1000" b="1" dirty="0">
                <a:solidFill>
                  <a:srgbClr val="0070C0"/>
                </a:solidFill>
                <a:latin typeface="Segoe UI" panose="020B0502040204020203" pitchFamily="34" charset="0"/>
                <a:hlinkClick r:id="rId11">
                  <a:extLst>
                    <a:ext uri="{A12FA001-AC4F-418D-AE19-62706E023703}">
                      <ahyp:hlinkClr xmlns:ahyp="http://schemas.microsoft.com/office/drawing/2018/hyperlinkcolor" val="tx"/>
                    </a:ext>
                  </a:extLst>
                </a:hlinkClick>
              </a:rPr>
              <a:t>Data Classification – Content Explorer</a:t>
            </a:r>
            <a:endParaRPr lang="en-US" sz="1000" b="1" dirty="0">
              <a:solidFill>
                <a:srgbClr val="0070C0"/>
              </a:solidFill>
              <a:latin typeface="Segoe UI" panose="020B0502040204020203" pitchFamily="34" charset="0"/>
            </a:endParaRPr>
          </a:p>
          <a:p>
            <a:r>
              <a:rPr lang="en-US" sz="1000" b="1" dirty="0">
                <a:solidFill>
                  <a:srgbClr val="0070C0"/>
                </a:solidFill>
                <a:latin typeface="Segoe UI" panose="020B0502040204020203" pitchFamily="34" charset="0"/>
                <a:hlinkClick r:id="rId12">
                  <a:extLst>
                    <a:ext uri="{A12FA001-AC4F-418D-AE19-62706E023703}">
                      <ahyp:hlinkClr xmlns:ahyp="http://schemas.microsoft.com/office/drawing/2018/hyperlinkcolor" val="tx"/>
                    </a:ext>
                  </a:extLst>
                </a:hlinkClick>
              </a:rPr>
              <a:t>Data Classification – Activity Explorer</a:t>
            </a:r>
            <a:endParaRPr lang="en-US" sz="1000" b="1" dirty="0">
              <a:solidFill>
                <a:srgbClr val="0070C0"/>
              </a:solidFill>
              <a:latin typeface="Segoe UI" panose="020B0502040204020203" pitchFamily="34" charset="0"/>
            </a:endParaRPr>
          </a:p>
          <a:p>
            <a:r>
              <a:rPr lang="en-US" sz="1000" b="1" dirty="0">
                <a:solidFill>
                  <a:srgbClr val="0070C0"/>
                </a:solidFill>
                <a:latin typeface="Segoe UI" panose="020B0502040204020203" pitchFamily="34" charset="0"/>
                <a:hlinkClick r:id="rId13">
                  <a:extLst>
                    <a:ext uri="{A12FA001-AC4F-418D-AE19-62706E023703}">
                      <ahyp:hlinkClr xmlns:ahyp="http://schemas.microsoft.com/office/drawing/2018/hyperlinkcolor" val="tx"/>
                    </a:ext>
                  </a:extLst>
                </a:hlinkClick>
              </a:rPr>
              <a:t>Communication DLP (Teams channels &amp; chats)</a:t>
            </a:r>
            <a:endParaRPr lang="en-US" sz="1000" b="1" dirty="0">
              <a:solidFill>
                <a:srgbClr val="0070C0"/>
              </a:solidFill>
              <a:latin typeface="Segoe UI" panose="020B0502040204020203" pitchFamily="34" charset="0"/>
            </a:endParaRPr>
          </a:p>
          <a:p>
            <a:r>
              <a:rPr lang="en-US" sz="1000" b="1" dirty="0">
                <a:solidFill>
                  <a:srgbClr val="0070C0"/>
                </a:solidFill>
                <a:latin typeface="Segoe UI" panose="020B0502040204020203" pitchFamily="34" charset="0"/>
                <a:hlinkClick r:id="rId14">
                  <a:extLst>
                    <a:ext uri="{A12FA001-AC4F-418D-AE19-62706E023703}">
                      <ahyp:hlinkClr xmlns:ahyp="http://schemas.microsoft.com/office/drawing/2018/hyperlinkcolor" val="tx"/>
                    </a:ext>
                  </a:extLst>
                </a:hlinkClick>
              </a:rPr>
              <a:t>Automatically apply a retention label</a:t>
            </a:r>
            <a:endParaRPr lang="en-US" sz="1000" b="1" dirty="0">
              <a:solidFill>
                <a:srgbClr val="0070C0"/>
              </a:solidFill>
              <a:latin typeface="Segoe UI" panose="020B0502040204020203" pitchFamily="34" charset="0"/>
            </a:endParaRPr>
          </a:p>
          <a:p>
            <a:r>
              <a:rPr lang="en-US" sz="1000" b="1" dirty="0">
                <a:solidFill>
                  <a:srgbClr val="0070C0"/>
                </a:solidFill>
                <a:latin typeface="Segoe UI" panose="020B0502040204020203" pitchFamily="34" charset="0"/>
                <a:hlinkClick r:id="rId15">
                  <a:extLst>
                    <a:ext uri="{A12FA001-AC4F-418D-AE19-62706E023703}">
                      <ahyp:hlinkClr xmlns:ahyp="http://schemas.microsoft.com/office/drawing/2018/hyperlinkcolor" val="tx"/>
                    </a:ext>
                  </a:extLst>
                </a:hlinkClick>
              </a:rPr>
              <a:t>Disposition Review</a:t>
            </a:r>
            <a:endParaRPr lang="en-US" sz="1000" b="1" dirty="0">
              <a:solidFill>
                <a:srgbClr val="0070C0"/>
              </a:solidFill>
              <a:latin typeface="Segoe UI" panose="020B0502040204020203" pitchFamily="34" charset="0"/>
            </a:endParaRPr>
          </a:p>
          <a:p>
            <a:r>
              <a:rPr lang="en-US" sz="1000" b="1" dirty="0">
                <a:solidFill>
                  <a:srgbClr val="0070C0"/>
                </a:solidFill>
                <a:latin typeface="Segoe UI" panose="020B0502040204020203" pitchFamily="34" charset="0"/>
                <a:hlinkClick r:id="rId16">
                  <a:extLst>
                    <a:ext uri="{A12FA001-AC4F-418D-AE19-62706E023703}">
                      <ahyp:hlinkClr xmlns:ahyp="http://schemas.microsoft.com/office/drawing/2018/hyperlinkcolor" val="tx"/>
                    </a:ext>
                  </a:extLst>
                </a:hlinkClick>
              </a:rPr>
              <a:t>Records Management</a:t>
            </a:r>
            <a:endParaRPr lang="en-US" sz="1000" b="1" dirty="0">
              <a:solidFill>
                <a:srgbClr val="0070C0"/>
              </a:solidFill>
              <a:latin typeface="Segoe UI" panose="020B0502040204020203" pitchFamily="34" charset="0"/>
            </a:endParaRPr>
          </a:p>
          <a:p>
            <a:r>
              <a:rPr lang="en-US" sz="1000" b="1" dirty="0">
                <a:solidFill>
                  <a:srgbClr val="0070C0"/>
                </a:solidFill>
                <a:latin typeface="Segoe UI" panose="020B0502040204020203" pitchFamily="34" charset="0"/>
                <a:hlinkClick r:id="rId17">
                  <a:extLst>
                    <a:ext uri="{A12FA001-AC4F-418D-AE19-62706E023703}">
                      <ahyp:hlinkClr xmlns:ahyp="http://schemas.microsoft.com/office/drawing/2018/hyperlinkcolor" val="tx"/>
                    </a:ext>
                  </a:extLst>
                </a:hlinkClick>
              </a:rPr>
              <a:t>3</a:t>
            </a:r>
            <a:r>
              <a:rPr lang="en-US" sz="1000" b="1" baseline="30000" dirty="0">
                <a:solidFill>
                  <a:srgbClr val="0070C0"/>
                </a:solidFill>
                <a:latin typeface="Segoe UI" panose="020B0502040204020203" pitchFamily="34" charset="0"/>
                <a:hlinkClick r:id="rId17">
                  <a:extLst>
                    <a:ext uri="{A12FA001-AC4F-418D-AE19-62706E023703}">
                      <ahyp:hlinkClr xmlns:ahyp="http://schemas.microsoft.com/office/drawing/2018/hyperlinkcolor" val="tx"/>
                    </a:ext>
                  </a:extLst>
                </a:hlinkClick>
              </a:rPr>
              <a:t>rd</a:t>
            </a:r>
            <a:r>
              <a:rPr lang="en-US" sz="1000" b="1" dirty="0">
                <a:solidFill>
                  <a:srgbClr val="0070C0"/>
                </a:solidFill>
                <a:latin typeface="Segoe UI" panose="020B0502040204020203" pitchFamily="34" charset="0"/>
                <a:hlinkClick r:id="rId17">
                  <a:extLst>
                    <a:ext uri="{A12FA001-AC4F-418D-AE19-62706E023703}">
                      <ahyp:hlinkClr xmlns:ahyp="http://schemas.microsoft.com/office/drawing/2018/hyperlinkcolor" val="tx"/>
                    </a:ext>
                  </a:extLst>
                </a:hlinkClick>
              </a:rPr>
              <a:t> party Data Connectors</a:t>
            </a:r>
            <a:endParaRPr lang="en-US" sz="1000" b="1" dirty="0">
              <a:solidFill>
                <a:srgbClr val="0070C0"/>
              </a:solidFill>
              <a:latin typeface="Segoe UI" panose="020B0502040204020203" pitchFamily="34" charset="0"/>
            </a:endParaRPr>
          </a:p>
          <a:p>
            <a:r>
              <a:rPr lang="en-US" sz="1000" b="1" dirty="0">
                <a:solidFill>
                  <a:srgbClr val="0070C0"/>
                </a:solidFill>
                <a:latin typeface="Segoe UI" panose="020B0502040204020203" pitchFamily="34" charset="0"/>
                <a:hlinkClick r:id="rId18">
                  <a:extLst>
                    <a:ext uri="{A12FA001-AC4F-418D-AE19-62706E023703}">
                      <ahyp:hlinkClr xmlns:ahyp="http://schemas.microsoft.com/office/drawing/2018/hyperlinkcolor" val="tx"/>
                    </a:ext>
                  </a:extLst>
                </a:hlinkClick>
              </a:rPr>
              <a:t>Service Encryption with Customer Key</a:t>
            </a:r>
            <a:endParaRPr lang="en-US" sz="1000" b="1" dirty="0">
              <a:solidFill>
                <a:srgbClr val="0070C0"/>
              </a:solidFill>
              <a:latin typeface="Segoe UI" panose="020B0502040204020203" pitchFamily="34" charset="0"/>
            </a:endParaRPr>
          </a:p>
        </p:txBody>
      </p:sp>
      <p:sp>
        <p:nvSpPr>
          <p:cNvPr id="12" name="TextBox 11">
            <a:extLst>
              <a:ext uri="{FF2B5EF4-FFF2-40B4-BE49-F238E27FC236}">
                <a16:creationId xmlns:a16="http://schemas.microsoft.com/office/drawing/2014/main" id="{F205FC04-FE17-45B9-A697-BF4D4B7EA758}"/>
              </a:ext>
            </a:extLst>
          </p:cNvPr>
          <p:cNvSpPr txBox="1"/>
          <p:nvPr/>
        </p:nvSpPr>
        <p:spPr>
          <a:xfrm>
            <a:off x="8878987" y="5106179"/>
            <a:ext cx="2925085" cy="603242"/>
          </a:xfrm>
          <a:prstGeom prst="rect">
            <a:avLst/>
          </a:prstGeom>
          <a:ln w="28575">
            <a:solidFill>
              <a:srgbClr val="FF000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it-IT" sz="1000" b="1" dirty="0">
                <a:solidFill>
                  <a:srgbClr val="0070C0"/>
                </a:solidFill>
                <a:latin typeface="Segoe UI" panose="020B0502040204020203" pitchFamily="34" charset="0"/>
                <a:hlinkClick r:id="rId19">
                  <a:extLst>
                    <a:ext uri="{A12FA001-AC4F-418D-AE19-62706E023703}">
                      <ahyp:hlinkClr xmlns:ahyp="http://schemas.microsoft.com/office/drawing/2018/hyperlinkcolor" val="tx"/>
                    </a:ext>
                  </a:extLst>
                </a:hlinkClick>
              </a:rPr>
              <a:t>Advanced eDiscovery</a:t>
            </a:r>
            <a:endParaRPr lang="it-IT" sz="1000" b="1" dirty="0">
              <a:solidFill>
                <a:srgbClr val="0070C0"/>
              </a:solidFill>
              <a:latin typeface="Segoe UI" panose="020B0502040204020203" pitchFamily="34" charset="0"/>
            </a:endParaRPr>
          </a:p>
          <a:p>
            <a:r>
              <a:rPr lang="it-IT" sz="1000" b="1" dirty="0">
                <a:solidFill>
                  <a:srgbClr val="0070C0"/>
                </a:solidFill>
                <a:latin typeface="Segoe UI" panose="020B0502040204020203" pitchFamily="34" charset="0"/>
                <a:hlinkClick r:id="rId20">
                  <a:extLst>
                    <a:ext uri="{A12FA001-AC4F-418D-AE19-62706E023703}">
                      <ahyp:hlinkClr xmlns:ahyp="http://schemas.microsoft.com/office/drawing/2018/hyperlinkcolor" val="tx"/>
                    </a:ext>
                  </a:extLst>
                </a:hlinkClick>
              </a:rPr>
              <a:t>Advanced Audit</a:t>
            </a:r>
            <a:endParaRPr lang="it-IT" sz="1000" b="1" dirty="0">
              <a:solidFill>
                <a:srgbClr val="0070C0"/>
              </a:solidFill>
              <a:latin typeface="Segoe UI" panose="020B0502040204020203" pitchFamily="34" charset="0"/>
            </a:endParaRPr>
          </a:p>
        </p:txBody>
      </p:sp>
      <mc:AlternateContent xmlns:mc="http://schemas.openxmlformats.org/markup-compatibility/2006" xmlns:pslz="http://schemas.microsoft.com/office/powerpoint/2016/slidezoom">
        <mc:Choice Requires="pslz">
          <p:graphicFrame>
            <p:nvGraphicFramePr>
              <p:cNvPr id="13" name="Slide Zoom 12">
                <a:extLst>
                  <a:ext uri="{FF2B5EF4-FFF2-40B4-BE49-F238E27FC236}">
                    <a16:creationId xmlns:a16="http://schemas.microsoft.com/office/drawing/2014/main" id="{4072D0BC-9378-4249-91C8-843B37E8BE91}"/>
                  </a:ext>
                </a:extLst>
              </p:cNvPr>
              <p:cNvGraphicFramePr>
                <a:graphicFrameLocks noChangeAspect="1"/>
              </p:cNvGraphicFramePr>
              <p:nvPr/>
            </p:nvGraphicFramePr>
            <p:xfrm>
              <a:off x="11391208" y="99753"/>
              <a:ext cx="703809" cy="395893"/>
            </p:xfrm>
            <a:graphic>
              <a:graphicData uri="http://schemas.microsoft.com/office/powerpoint/2016/slidezoom">
                <pslz:sldZm>
                  <pslz:sldZmObj sldId="4319" cId="2532368356">
                    <pslz:zmPr id="{961B0D52-0D79-4A66-A0A7-A40F69B69C98}" returnToParent="0" transitionDur="1000">
                      <p166:blipFill xmlns:p166="http://schemas.microsoft.com/office/powerpoint/2016/6/main">
                        <a:blip r:embed="rId21"/>
                        <a:stretch>
                          <a:fillRect/>
                        </a:stretch>
                      </p166:blipFill>
                      <p166:spPr xmlns:p166="http://schemas.microsoft.com/office/powerpoint/2016/6/main">
                        <a:xfrm>
                          <a:off x="0" y="0"/>
                          <a:ext cx="703809" cy="395893"/>
                        </a:xfrm>
                        <a:prstGeom prst="rect">
                          <a:avLst/>
                        </a:prstGeom>
                        <a:ln w="3175">
                          <a:solidFill>
                            <a:prstClr val="ltGray"/>
                          </a:solidFill>
                        </a:ln>
                      </p166:spPr>
                    </pslz:zmPr>
                  </pslz:sldZmObj>
                </pslz:sldZm>
              </a:graphicData>
            </a:graphic>
          </p:graphicFrame>
        </mc:Choice>
        <mc:Fallback xmlns="">
          <p:pic>
            <p:nvPicPr>
              <p:cNvPr id="13" name="Slide Zoom 12">
                <a:hlinkClick r:id="rId22" action="ppaction://hlinksldjump"/>
                <a:extLst>
                  <a:ext uri="{FF2B5EF4-FFF2-40B4-BE49-F238E27FC236}">
                    <a16:creationId xmlns:a16="http://schemas.microsoft.com/office/drawing/2014/main" id="{4072D0BC-9378-4249-91C8-843B37E8BE91}"/>
                  </a:ext>
                </a:extLst>
              </p:cNvPr>
              <p:cNvPicPr>
                <a:picLocks noGrp="1" noRot="1" noChangeAspect="1" noMove="1" noResize="1" noEditPoints="1" noAdjustHandles="1" noChangeArrowheads="1" noChangeShapeType="1"/>
              </p:cNvPicPr>
              <p:nvPr/>
            </p:nvPicPr>
            <p:blipFill>
              <a:blip r:embed="rId23"/>
              <a:stretch>
                <a:fillRect/>
              </a:stretch>
            </p:blipFill>
            <p:spPr>
              <a:xfrm>
                <a:off x="11391208" y="99753"/>
                <a:ext cx="703809" cy="395893"/>
              </a:xfrm>
              <a:prstGeom prst="rect">
                <a:avLst/>
              </a:prstGeom>
              <a:ln w="3175">
                <a:solidFill>
                  <a:prstClr val="ltGray"/>
                </a:solidFill>
              </a:ln>
            </p:spPr>
          </p:pic>
        </mc:Fallback>
      </mc:AlternateContent>
      <p:pic>
        <p:nvPicPr>
          <p:cNvPr id="3" name="Picture 2">
            <a:extLst>
              <a:ext uri="{FF2B5EF4-FFF2-40B4-BE49-F238E27FC236}">
                <a16:creationId xmlns:a16="http://schemas.microsoft.com/office/drawing/2014/main" id="{94FE56BF-2925-457B-8510-831F4B309767}"/>
              </a:ext>
            </a:extLst>
          </p:cNvPr>
          <p:cNvPicPr>
            <a:picLocks noChangeAspect="1"/>
          </p:cNvPicPr>
          <p:nvPr/>
        </p:nvPicPr>
        <p:blipFill>
          <a:blip r:embed="rId24"/>
          <a:stretch>
            <a:fillRect/>
          </a:stretch>
        </p:blipFill>
        <p:spPr>
          <a:xfrm>
            <a:off x="612678" y="495647"/>
            <a:ext cx="11293725" cy="472168"/>
          </a:xfrm>
          <a:prstGeom prst="rect">
            <a:avLst/>
          </a:prstGeom>
        </p:spPr>
      </p:pic>
      <p:sp>
        <p:nvSpPr>
          <p:cNvPr id="8" name="TextBox 7">
            <a:extLst>
              <a:ext uri="{FF2B5EF4-FFF2-40B4-BE49-F238E27FC236}">
                <a16:creationId xmlns:a16="http://schemas.microsoft.com/office/drawing/2014/main" id="{48297F84-2734-4E99-BA2F-CCE10E58B7A5}"/>
              </a:ext>
            </a:extLst>
          </p:cNvPr>
          <p:cNvSpPr txBox="1"/>
          <p:nvPr/>
        </p:nvSpPr>
        <p:spPr>
          <a:xfrm>
            <a:off x="8878986" y="3974184"/>
            <a:ext cx="2925086" cy="1064907"/>
          </a:xfrm>
          <a:prstGeom prst="rect">
            <a:avLst/>
          </a:prstGeom>
          <a:ln w="28575">
            <a:solidFill>
              <a:srgbClr val="FF000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en-US" sz="1000" b="1" dirty="0">
                <a:solidFill>
                  <a:srgbClr val="0070C0"/>
                </a:solidFill>
                <a:latin typeface="Segoe UI" panose="020B0502040204020203" pitchFamily="34" charset="0"/>
                <a:hlinkClick r:id="rId25">
                  <a:extLst>
                    <a:ext uri="{A12FA001-AC4F-418D-AE19-62706E023703}">
                      <ahyp:hlinkClr xmlns:ahyp="http://schemas.microsoft.com/office/drawing/2018/hyperlinkcolor" val="tx"/>
                    </a:ext>
                  </a:extLst>
                </a:hlinkClick>
              </a:rPr>
              <a:t>Insider Risk Management</a:t>
            </a:r>
            <a:endParaRPr lang="en-US" sz="1000" b="1" dirty="0">
              <a:solidFill>
                <a:srgbClr val="0070C0"/>
              </a:solidFill>
              <a:latin typeface="Segoe UI" panose="020B0502040204020203" pitchFamily="34" charset="0"/>
            </a:endParaRPr>
          </a:p>
          <a:p>
            <a:r>
              <a:rPr lang="en-US" sz="1000" b="1" dirty="0">
                <a:solidFill>
                  <a:srgbClr val="0070C0"/>
                </a:solidFill>
                <a:latin typeface="Segoe UI" panose="020B0502040204020203" pitchFamily="34" charset="0"/>
                <a:hlinkClick r:id="rId26">
                  <a:extLst>
                    <a:ext uri="{A12FA001-AC4F-418D-AE19-62706E023703}">
                      <ahyp:hlinkClr xmlns:ahyp="http://schemas.microsoft.com/office/drawing/2018/hyperlinkcolor" val="tx"/>
                    </a:ext>
                  </a:extLst>
                </a:hlinkClick>
              </a:rPr>
              <a:t>Communication Compliance</a:t>
            </a:r>
            <a:endParaRPr lang="en-US" sz="1000" b="1" dirty="0">
              <a:solidFill>
                <a:srgbClr val="0070C0"/>
              </a:solidFill>
              <a:latin typeface="Segoe UI" panose="020B0502040204020203" pitchFamily="34" charset="0"/>
            </a:endParaRPr>
          </a:p>
          <a:p>
            <a:r>
              <a:rPr lang="en-US" sz="1000" b="1" dirty="0">
                <a:solidFill>
                  <a:srgbClr val="0070C0"/>
                </a:solidFill>
                <a:latin typeface="Segoe UI" panose="020B0502040204020203" pitchFamily="34" charset="0"/>
                <a:hlinkClick r:id="rId27">
                  <a:extLst>
                    <a:ext uri="{A12FA001-AC4F-418D-AE19-62706E023703}">
                      <ahyp:hlinkClr xmlns:ahyp="http://schemas.microsoft.com/office/drawing/2018/hyperlinkcolor" val="tx"/>
                    </a:ext>
                  </a:extLst>
                </a:hlinkClick>
              </a:rPr>
              <a:t>Information Barriers</a:t>
            </a:r>
            <a:endParaRPr lang="en-US" sz="1000" b="1" dirty="0">
              <a:solidFill>
                <a:srgbClr val="0070C0"/>
              </a:solidFill>
              <a:latin typeface="Segoe UI" panose="020B0502040204020203" pitchFamily="34" charset="0"/>
            </a:endParaRPr>
          </a:p>
          <a:p>
            <a:r>
              <a:rPr lang="it-IT" sz="1000" b="1" dirty="0">
                <a:solidFill>
                  <a:srgbClr val="0070C0"/>
                </a:solidFill>
                <a:latin typeface="Segoe UI" panose="020B0502040204020203" pitchFamily="34" charset="0"/>
                <a:hlinkClick r:id="rId28">
                  <a:extLst>
                    <a:ext uri="{A12FA001-AC4F-418D-AE19-62706E023703}">
                      <ahyp:hlinkClr xmlns:ahyp="http://schemas.microsoft.com/office/drawing/2018/hyperlinkcolor" val="tx"/>
                    </a:ext>
                  </a:extLst>
                </a:hlinkClick>
              </a:rPr>
              <a:t>Customer Lockbox</a:t>
            </a:r>
            <a:endParaRPr lang="it-IT" sz="1000" b="1" dirty="0">
              <a:solidFill>
                <a:srgbClr val="0070C0"/>
              </a:solidFill>
              <a:latin typeface="Segoe UI" panose="020B0502040204020203" pitchFamily="34" charset="0"/>
            </a:endParaRPr>
          </a:p>
          <a:p>
            <a:r>
              <a:rPr lang="it-IT" sz="1000" b="1" dirty="0">
                <a:solidFill>
                  <a:srgbClr val="0070C0"/>
                </a:solidFill>
                <a:latin typeface="Segoe UI" panose="020B0502040204020203" pitchFamily="34" charset="0"/>
                <a:hlinkClick r:id="rId29">
                  <a:extLst>
                    <a:ext uri="{A12FA001-AC4F-418D-AE19-62706E023703}">
                      <ahyp:hlinkClr xmlns:ahyp="http://schemas.microsoft.com/office/drawing/2018/hyperlinkcolor" val="tx"/>
                    </a:ext>
                  </a:extLst>
                </a:hlinkClick>
              </a:rPr>
              <a:t>Office 365 Privileged Access Management</a:t>
            </a:r>
            <a:endParaRPr lang="it-IT" sz="1000" b="1" dirty="0">
              <a:solidFill>
                <a:srgbClr val="0070C0"/>
              </a:solidFill>
              <a:latin typeface="Segoe UI" panose="020B0502040204020203" pitchFamily="34" charset="0"/>
            </a:endParaRPr>
          </a:p>
        </p:txBody>
      </p:sp>
      <p:sp>
        <p:nvSpPr>
          <p:cNvPr id="14" name="TextBox 13">
            <a:extLst>
              <a:ext uri="{FF2B5EF4-FFF2-40B4-BE49-F238E27FC236}">
                <a16:creationId xmlns:a16="http://schemas.microsoft.com/office/drawing/2014/main" id="{B805DC05-72B4-4D8D-947D-6C71A080C32A}"/>
              </a:ext>
            </a:extLst>
          </p:cNvPr>
          <p:cNvSpPr txBox="1"/>
          <p:nvPr/>
        </p:nvSpPr>
        <p:spPr>
          <a:xfrm>
            <a:off x="347839" y="5865312"/>
            <a:ext cx="11456233" cy="461665"/>
          </a:xfrm>
          <a:prstGeom prst="rect">
            <a:avLst/>
          </a:prstGeom>
          <a:noFill/>
          <a:ln w="28575">
            <a:solidFill>
              <a:srgbClr val="FF0000"/>
            </a:solidFill>
          </a:ln>
        </p:spPr>
        <p:txBody>
          <a:bodyPr wrap="square" lIns="182880" tIns="146304" rIns="182880" bIns="146304" rtlCol="0">
            <a:spAutoFit/>
          </a:bodyPr>
          <a:lstStyle/>
          <a:p>
            <a:pPr>
              <a:lnSpc>
                <a:spcPct val="90000"/>
              </a:lnSpc>
            </a:pPr>
            <a:r>
              <a:rPr lang="en-US" sz="1200">
                <a:gradFill>
                  <a:gsLst>
                    <a:gs pos="2917">
                      <a:schemeClr val="tx1"/>
                    </a:gs>
                    <a:gs pos="30000">
                      <a:schemeClr val="tx1"/>
                    </a:gs>
                  </a:gsLst>
                  <a:lin ang="5400000" scaled="0"/>
                </a:gradFill>
              </a:rPr>
              <a:t>(5) </a:t>
            </a:r>
            <a:r>
              <a:rPr lang="en-US" sz="1200" b="1">
                <a:gradFill>
                  <a:gsLst>
                    <a:gs pos="2917">
                      <a:schemeClr val="tx1"/>
                    </a:gs>
                    <a:gs pos="30000">
                      <a:schemeClr val="tx1"/>
                    </a:gs>
                  </a:gsLst>
                  <a:lin ang="5400000" scaled="0"/>
                </a:gradFill>
              </a:rPr>
              <a:t>AIP unified labeling scanner</a:t>
            </a:r>
            <a:r>
              <a:rPr lang="en-US" sz="1200">
                <a:gradFill>
                  <a:gsLst>
                    <a:gs pos="2917">
                      <a:schemeClr val="tx1"/>
                    </a:gs>
                    <a:gs pos="30000">
                      <a:schemeClr val="tx1"/>
                    </a:gs>
                  </a:gsLst>
                  <a:lin ang="5400000" scaled="0"/>
                </a:gradFill>
              </a:rPr>
              <a:t>: discovery mode and bulk labeling (with no content scanning or automatic classification involved) are also available in AIP P1</a:t>
            </a:r>
            <a:endParaRPr lang="en-US" sz="1200" dirty="0">
              <a:gradFill>
                <a:gsLst>
                  <a:gs pos="2917">
                    <a:schemeClr val="tx1"/>
                  </a:gs>
                  <a:gs pos="30000">
                    <a:schemeClr val="tx1"/>
                  </a:gs>
                </a:gsLst>
                <a:lin ang="5400000" scaled="0"/>
              </a:gradFill>
            </a:endParaRPr>
          </a:p>
        </p:txBody>
      </p:sp>
    </p:spTree>
    <p:extLst>
      <p:ext uri="{BB962C8B-B14F-4D97-AF65-F5344CB8AC3E}">
        <p14:creationId xmlns:p14="http://schemas.microsoft.com/office/powerpoint/2010/main" val="4257226016"/>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0704D-9CC7-4EF6-946B-9912C04BABC2}"/>
              </a:ext>
            </a:extLst>
          </p:cNvPr>
          <p:cNvSpPr>
            <a:spLocks noGrp="1"/>
          </p:cNvSpPr>
          <p:nvPr>
            <p:ph type="title"/>
          </p:nvPr>
        </p:nvSpPr>
        <p:spPr/>
        <p:txBody>
          <a:bodyPr/>
          <a:lstStyle/>
          <a:p>
            <a:r>
              <a:rPr lang="en-US" sz="3600"/>
              <a:t>Threat Detection &amp; Protection in E3</a:t>
            </a:r>
            <a:endParaRPr lang="it-IT" sz="3600"/>
          </a:p>
        </p:txBody>
      </p:sp>
      <p:pic>
        <p:nvPicPr>
          <p:cNvPr id="3" name="Picture 2">
            <a:extLst>
              <a:ext uri="{FF2B5EF4-FFF2-40B4-BE49-F238E27FC236}">
                <a16:creationId xmlns:a16="http://schemas.microsoft.com/office/drawing/2014/main" id="{F4E6032E-DFFD-4669-A13C-74B4F394128B}"/>
              </a:ext>
            </a:extLst>
          </p:cNvPr>
          <p:cNvPicPr>
            <a:picLocks noChangeAspect="1"/>
          </p:cNvPicPr>
          <p:nvPr/>
        </p:nvPicPr>
        <p:blipFill>
          <a:blip r:embed="rId2"/>
          <a:stretch>
            <a:fillRect/>
          </a:stretch>
        </p:blipFill>
        <p:spPr>
          <a:xfrm>
            <a:off x="557603" y="833219"/>
            <a:ext cx="11353883" cy="481016"/>
          </a:xfrm>
          <a:prstGeom prst="rect">
            <a:avLst/>
          </a:prstGeom>
        </p:spPr>
      </p:pic>
      <p:sp>
        <p:nvSpPr>
          <p:cNvPr id="8" name="TextBox 7">
            <a:extLst>
              <a:ext uri="{FF2B5EF4-FFF2-40B4-BE49-F238E27FC236}">
                <a16:creationId xmlns:a16="http://schemas.microsoft.com/office/drawing/2014/main" id="{29BF7C07-A7B8-456F-9D38-50A4A0D576C2}"/>
              </a:ext>
            </a:extLst>
          </p:cNvPr>
          <p:cNvSpPr txBox="1"/>
          <p:nvPr/>
        </p:nvSpPr>
        <p:spPr>
          <a:xfrm>
            <a:off x="3159834" y="2222262"/>
            <a:ext cx="2775454" cy="1064907"/>
          </a:xfrm>
          <a:prstGeom prst="rect">
            <a:avLst/>
          </a:prstGeom>
          <a:ln w="28575"/>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it-IT" sz="1000" b="1" dirty="0">
                <a:solidFill>
                  <a:srgbClr val="0070C0"/>
                </a:solidFill>
                <a:latin typeface="Segoe UI" panose="020B0502040204020203" pitchFamily="34" charset="0"/>
                <a:hlinkClick r:id="rId3">
                  <a:extLst>
                    <a:ext uri="{A12FA001-AC4F-418D-AE19-62706E023703}">
                      <ahyp:hlinkClr xmlns:ahyp="http://schemas.microsoft.com/office/drawing/2018/hyperlinkcolor" val="tx"/>
                    </a:ext>
                  </a:extLst>
                </a:hlinkClick>
              </a:rPr>
              <a:t>Microsoft Defender for Endpoint (E3)</a:t>
            </a:r>
            <a:endParaRPr lang="it-IT" sz="1000" b="1" dirty="0">
              <a:solidFill>
                <a:srgbClr val="0070C0"/>
              </a:solidFill>
              <a:latin typeface="Segoe UI" panose="020B0502040204020203" pitchFamily="34" charset="0"/>
            </a:endParaRPr>
          </a:p>
          <a:p>
            <a:endParaRPr lang="it-IT" sz="1000" b="1" dirty="0">
              <a:solidFill>
                <a:srgbClr val="0070C0"/>
              </a:solidFill>
              <a:latin typeface="Segoe UI" panose="020B0502040204020203" pitchFamily="34" charset="0"/>
            </a:endParaRPr>
          </a:p>
          <a:p>
            <a:r>
              <a:rPr lang="it-IT" sz="1000" b="1" u="sng" dirty="0">
                <a:solidFill>
                  <a:srgbClr val="0070C0"/>
                </a:solidFill>
                <a:latin typeface="Segoe UI" panose="020B0502040204020203" pitchFamily="34" charset="0"/>
                <a:hlinkClick r:id="rId4">
                  <a:extLst>
                    <a:ext uri="{A12FA001-AC4F-418D-AE19-62706E023703}">
                      <ahyp:hlinkClr xmlns:ahyp="http://schemas.microsoft.com/office/drawing/2018/hyperlinkcolor" val="tx"/>
                    </a:ext>
                  </a:extLst>
                </a:hlinkClick>
              </a:rPr>
              <a:t>   Attack surface reduction</a:t>
            </a:r>
            <a:endParaRPr lang="it-IT" sz="1000" b="1" u="sng" dirty="0">
              <a:solidFill>
                <a:srgbClr val="0070C0"/>
              </a:solidFill>
              <a:latin typeface="Segoe UI" panose="020B0502040204020203" pitchFamily="34" charset="0"/>
            </a:endParaRPr>
          </a:p>
          <a:p>
            <a:endParaRPr lang="it-IT" sz="1000" b="1" u="sng" dirty="0">
              <a:solidFill>
                <a:srgbClr val="0070C0"/>
              </a:solidFill>
              <a:latin typeface="Segoe UI" panose="020B0502040204020203" pitchFamily="34" charset="0"/>
            </a:endParaRPr>
          </a:p>
          <a:p>
            <a:r>
              <a:rPr lang="it-IT" sz="1000" b="1" u="sng" dirty="0">
                <a:solidFill>
                  <a:srgbClr val="0070C0"/>
                </a:solidFill>
                <a:latin typeface="Segoe UI" panose="020B0502040204020203" pitchFamily="34" charset="0"/>
                <a:hlinkClick r:id="rId5">
                  <a:extLst>
                    <a:ext uri="{A12FA001-AC4F-418D-AE19-62706E023703}">
                      <ahyp:hlinkClr xmlns:ahyp="http://schemas.microsoft.com/office/drawing/2018/hyperlinkcolor" val="tx"/>
                    </a:ext>
                  </a:extLst>
                </a:hlinkClick>
              </a:rPr>
              <a:t>   Next generation protection</a:t>
            </a:r>
            <a:endParaRPr lang="it-IT" sz="1000" b="1" u="sng" dirty="0">
              <a:solidFill>
                <a:srgbClr val="0070C0"/>
              </a:solidFill>
              <a:latin typeface="Segoe UI" panose="020B0502040204020203" pitchFamily="34" charset="0"/>
            </a:endParaRPr>
          </a:p>
        </p:txBody>
      </p:sp>
      <p:sp>
        <p:nvSpPr>
          <p:cNvPr id="9" name="TextBox 8">
            <a:extLst>
              <a:ext uri="{FF2B5EF4-FFF2-40B4-BE49-F238E27FC236}">
                <a16:creationId xmlns:a16="http://schemas.microsoft.com/office/drawing/2014/main" id="{F30B9C25-E2D2-484B-A23B-3749589B174B}"/>
              </a:ext>
            </a:extLst>
          </p:cNvPr>
          <p:cNvSpPr txBox="1"/>
          <p:nvPr/>
        </p:nvSpPr>
        <p:spPr>
          <a:xfrm>
            <a:off x="6016640" y="2211172"/>
            <a:ext cx="2775454" cy="449354"/>
          </a:xfrm>
          <a:prstGeom prst="rect">
            <a:avLst/>
          </a:prstGeom>
          <a:ln w="28575">
            <a:solidFill>
              <a:srgbClr val="92D05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it-IT" sz="1000" b="1">
                <a:solidFill>
                  <a:srgbClr val="0070C0"/>
                </a:solidFill>
                <a:latin typeface="Segoe UI" panose="020B0502040204020203" pitchFamily="34" charset="0"/>
                <a:hlinkClick r:id="rId6">
                  <a:extLst>
                    <a:ext uri="{A12FA001-AC4F-418D-AE19-62706E023703}">
                      <ahyp:hlinkClr xmlns:ahyp="http://schemas.microsoft.com/office/drawing/2018/hyperlinkcolor" val="tx"/>
                    </a:ext>
                  </a:extLst>
                </a:hlinkClick>
              </a:rPr>
              <a:t>Advanced Threat Analytics (ATA)</a:t>
            </a:r>
            <a:endParaRPr lang="it-IT" sz="1000" b="1">
              <a:solidFill>
                <a:srgbClr val="0070C0"/>
              </a:solidFill>
              <a:latin typeface="Segoe UI" panose="020B0502040204020203" pitchFamily="34" charset="0"/>
            </a:endParaRPr>
          </a:p>
        </p:txBody>
      </p:sp>
      <p:sp>
        <p:nvSpPr>
          <p:cNvPr id="10" name="TextBox 9">
            <a:extLst>
              <a:ext uri="{FF2B5EF4-FFF2-40B4-BE49-F238E27FC236}">
                <a16:creationId xmlns:a16="http://schemas.microsoft.com/office/drawing/2014/main" id="{B7D0900E-743D-4B2B-92FD-A7E3FB046005}"/>
              </a:ext>
            </a:extLst>
          </p:cNvPr>
          <p:cNvSpPr txBox="1"/>
          <p:nvPr/>
        </p:nvSpPr>
        <p:spPr>
          <a:xfrm>
            <a:off x="8894615" y="2211172"/>
            <a:ext cx="2892832" cy="757130"/>
          </a:xfrm>
          <a:prstGeom prst="rect">
            <a:avLst/>
          </a:prstGeom>
          <a:ln w="28575">
            <a:solidFill>
              <a:srgbClr val="FF000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en-US" sz="1000" b="1">
                <a:solidFill>
                  <a:srgbClr val="0070C0"/>
                </a:solidFill>
                <a:latin typeface="Segoe UI" panose="020B0502040204020203" pitchFamily="34" charset="0"/>
                <a:hlinkClick r:id="rId7">
                  <a:extLst>
                    <a:ext uri="{A12FA001-AC4F-418D-AE19-62706E023703}">
                      <ahyp:hlinkClr xmlns:ahyp="http://schemas.microsoft.com/office/drawing/2018/hyperlinkcolor" val="tx"/>
                    </a:ext>
                  </a:extLst>
                </a:hlinkClick>
              </a:rPr>
              <a:t>Office 365 anti-malware, anti-spam &amp; anti-phishing in Exchange Online Protection (EOP)</a:t>
            </a:r>
            <a:endParaRPr lang="it-IT" sz="1000" b="1">
              <a:solidFill>
                <a:srgbClr val="0070C0"/>
              </a:solidFill>
              <a:latin typeface="Segoe UI" panose="020B0502040204020203" pitchFamily="34" charset="0"/>
            </a:endParaRPr>
          </a:p>
        </p:txBody>
      </p:sp>
      <mc:AlternateContent xmlns:mc="http://schemas.openxmlformats.org/markup-compatibility/2006" xmlns:pslz="http://schemas.microsoft.com/office/powerpoint/2016/slidezoom">
        <mc:Choice Requires="pslz">
          <p:graphicFrame>
            <p:nvGraphicFramePr>
              <p:cNvPr id="11" name="Slide Zoom 10">
                <a:extLst>
                  <a:ext uri="{FF2B5EF4-FFF2-40B4-BE49-F238E27FC236}">
                    <a16:creationId xmlns:a16="http://schemas.microsoft.com/office/drawing/2014/main" id="{CA21AB49-85D8-4AC8-BE62-908A434C0226}"/>
                  </a:ext>
                </a:extLst>
              </p:cNvPr>
              <p:cNvGraphicFramePr>
                <a:graphicFrameLocks noChangeAspect="1"/>
              </p:cNvGraphicFramePr>
              <p:nvPr>
                <p:extLst>
                  <p:ext uri="{D42A27DB-BD31-4B8C-83A1-F6EECF244321}">
                    <p14:modId xmlns:p14="http://schemas.microsoft.com/office/powerpoint/2010/main" val="2747895909"/>
                  </p:ext>
                </p:extLst>
              </p:nvPr>
            </p:nvGraphicFramePr>
            <p:xfrm>
              <a:off x="11391208" y="99753"/>
              <a:ext cx="703809" cy="395893"/>
            </p:xfrm>
            <a:graphic>
              <a:graphicData uri="http://schemas.microsoft.com/office/powerpoint/2016/slidezoom">
                <pslz:sldZm>
                  <pslz:sldZmObj sldId="4319" cId="2532368356">
                    <pslz:zmPr id="{961B0D52-0D79-4A66-A0A7-A40F69B69C98}" returnToParent="0" transitionDur="1000">
                      <p166:blipFill xmlns:p166="http://schemas.microsoft.com/office/powerpoint/2016/6/main">
                        <a:blip r:embed="rId8"/>
                        <a:stretch>
                          <a:fillRect/>
                        </a:stretch>
                      </p166:blipFill>
                      <p166:spPr xmlns:p166="http://schemas.microsoft.com/office/powerpoint/2016/6/main">
                        <a:xfrm>
                          <a:off x="0" y="0"/>
                          <a:ext cx="703809" cy="395893"/>
                        </a:xfrm>
                        <a:prstGeom prst="rect">
                          <a:avLst/>
                        </a:prstGeom>
                        <a:ln w="3175">
                          <a:solidFill>
                            <a:prstClr val="ltGray"/>
                          </a:solidFill>
                        </a:ln>
                      </p166:spPr>
                    </pslz:zmPr>
                  </pslz:sldZmObj>
                </pslz:sldZm>
              </a:graphicData>
            </a:graphic>
          </p:graphicFrame>
        </mc:Choice>
        <mc:Fallback xmlns="">
          <p:pic>
            <p:nvPicPr>
              <p:cNvPr id="11" name="Slide Zoom 10">
                <a:hlinkClick r:id="rId10" action="ppaction://hlinksldjump"/>
                <a:extLst>
                  <a:ext uri="{FF2B5EF4-FFF2-40B4-BE49-F238E27FC236}">
                    <a16:creationId xmlns:a16="http://schemas.microsoft.com/office/drawing/2014/main" id="{CA21AB49-85D8-4AC8-BE62-908A434C0226}"/>
                  </a:ext>
                </a:extLst>
              </p:cNvPr>
              <p:cNvPicPr>
                <a:picLocks noGrp="1" noRot="1" noChangeAspect="1" noMove="1" noResize="1" noEditPoints="1" noAdjustHandles="1" noChangeArrowheads="1" noChangeShapeType="1"/>
              </p:cNvPicPr>
              <p:nvPr/>
            </p:nvPicPr>
            <p:blipFill>
              <a:blip r:embed="rId11"/>
              <a:stretch>
                <a:fillRect/>
              </a:stretch>
            </p:blipFill>
            <p:spPr>
              <a:xfrm>
                <a:off x="11391208" y="99753"/>
                <a:ext cx="703809" cy="395893"/>
              </a:xfrm>
              <a:prstGeom prst="rect">
                <a:avLst/>
              </a:prstGeom>
              <a:ln w="3175">
                <a:solidFill>
                  <a:prstClr val="ltGray"/>
                </a:solidFill>
              </a:ln>
            </p:spPr>
          </p:pic>
        </mc:Fallback>
      </mc:AlternateContent>
      <p:pic>
        <p:nvPicPr>
          <p:cNvPr id="13" name="Picture 12">
            <a:extLst>
              <a:ext uri="{FF2B5EF4-FFF2-40B4-BE49-F238E27FC236}">
                <a16:creationId xmlns:a16="http://schemas.microsoft.com/office/drawing/2014/main" id="{DBA34E07-C5BA-49AA-A1FB-05DC126409D6}"/>
              </a:ext>
            </a:extLst>
          </p:cNvPr>
          <p:cNvPicPr>
            <a:picLocks noChangeAspect="1"/>
          </p:cNvPicPr>
          <p:nvPr/>
        </p:nvPicPr>
        <p:blipFill>
          <a:blip r:embed="rId12"/>
          <a:stretch>
            <a:fillRect/>
          </a:stretch>
        </p:blipFill>
        <p:spPr>
          <a:xfrm>
            <a:off x="2510444" y="1328866"/>
            <a:ext cx="9351817" cy="825862"/>
          </a:xfrm>
          <a:prstGeom prst="rect">
            <a:avLst/>
          </a:prstGeom>
        </p:spPr>
      </p:pic>
      <p:pic>
        <p:nvPicPr>
          <p:cNvPr id="15" name="Picture 14">
            <a:extLst>
              <a:ext uri="{FF2B5EF4-FFF2-40B4-BE49-F238E27FC236}">
                <a16:creationId xmlns:a16="http://schemas.microsoft.com/office/drawing/2014/main" id="{EC731F54-4CD4-46BE-B0BA-D2978ED1681B}"/>
              </a:ext>
            </a:extLst>
          </p:cNvPr>
          <p:cNvPicPr>
            <a:picLocks noChangeAspect="1"/>
          </p:cNvPicPr>
          <p:nvPr/>
        </p:nvPicPr>
        <p:blipFill>
          <a:blip r:embed="rId13"/>
          <a:stretch>
            <a:fillRect/>
          </a:stretch>
        </p:blipFill>
        <p:spPr>
          <a:xfrm>
            <a:off x="610117" y="1328866"/>
            <a:ext cx="1858765" cy="1571715"/>
          </a:xfrm>
          <a:prstGeom prst="rect">
            <a:avLst/>
          </a:prstGeom>
        </p:spPr>
      </p:pic>
    </p:spTree>
    <p:extLst>
      <p:ext uri="{BB962C8B-B14F-4D97-AF65-F5344CB8AC3E}">
        <p14:creationId xmlns:p14="http://schemas.microsoft.com/office/powerpoint/2010/main" val="3367620348"/>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0704D-9CC7-4EF6-946B-9912C04BABC2}"/>
              </a:ext>
            </a:extLst>
          </p:cNvPr>
          <p:cNvSpPr>
            <a:spLocks noGrp="1"/>
          </p:cNvSpPr>
          <p:nvPr>
            <p:ph type="title"/>
          </p:nvPr>
        </p:nvSpPr>
        <p:spPr/>
        <p:txBody>
          <a:bodyPr/>
          <a:lstStyle/>
          <a:p>
            <a:r>
              <a:rPr lang="en-US" sz="3600"/>
              <a:t>Threat Detection, Protection &amp; Governance in E5</a:t>
            </a:r>
            <a:endParaRPr lang="it-IT" sz="3600"/>
          </a:p>
        </p:txBody>
      </p:sp>
      <p:pic>
        <p:nvPicPr>
          <p:cNvPr id="3" name="Picture 2">
            <a:extLst>
              <a:ext uri="{FF2B5EF4-FFF2-40B4-BE49-F238E27FC236}">
                <a16:creationId xmlns:a16="http://schemas.microsoft.com/office/drawing/2014/main" id="{F4E6032E-DFFD-4669-A13C-74B4F394128B}"/>
              </a:ext>
            </a:extLst>
          </p:cNvPr>
          <p:cNvPicPr>
            <a:picLocks noChangeAspect="1"/>
          </p:cNvPicPr>
          <p:nvPr/>
        </p:nvPicPr>
        <p:blipFill>
          <a:blip r:embed="rId2"/>
          <a:stretch>
            <a:fillRect/>
          </a:stretch>
        </p:blipFill>
        <p:spPr>
          <a:xfrm>
            <a:off x="557603" y="833219"/>
            <a:ext cx="11353883" cy="481016"/>
          </a:xfrm>
          <a:prstGeom prst="rect">
            <a:avLst/>
          </a:prstGeom>
        </p:spPr>
      </p:pic>
      <p:sp>
        <p:nvSpPr>
          <p:cNvPr id="8" name="TextBox 7">
            <a:extLst>
              <a:ext uri="{FF2B5EF4-FFF2-40B4-BE49-F238E27FC236}">
                <a16:creationId xmlns:a16="http://schemas.microsoft.com/office/drawing/2014/main" id="{22DA2000-C467-4B4F-A979-E54D6C30838D}"/>
              </a:ext>
            </a:extLst>
          </p:cNvPr>
          <p:cNvSpPr txBox="1"/>
          <p:nvPr/>
        </p:nvSpPr>
        <p:spPr>
          <a:xfrm>
            <a:off x="3206051" y="3108955"/>
            <a:ext cx="2775454" cy="2142125"/>
          </a:xfrm>
          <a:prstGeom prst="rect">
            <a:avLst/>
          </a:prstGeom>
          <a:ln w="28575"/>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it-IT" sz="1000" b="1" dirty="0">
                <a:solidFill>
                  <a:srgbClr val="0070C0"/>
                </a:solidFill>
                <a:latin typeface="Segoe UI" panose="020B0502040204020203" pitchFamily="34" charset="0"/>
                <a:hlinkClick r:id="rId3">
                  <a:extLst>
                    <a:ext uri="{A12FA001-AC4F-418D-AE19-62706E023703}">
                      <ahyp:hlinkClr xmlns:ahyp="http://schemas.microsoft.com/office/drawing/2018/hyperlinkcolor" val="tx"/>
                    </a:ext>
                  </a:extLst>
                </a:hlinkClick>
              </a:rPr>
              <a:t>Microsoft Defender for Endpoint (E5):</a:t>
            </a:r>
            <a:endParaRPr lang="it-IT" sz="1000" b="1" dirty="0">
              <a:solidFill>
                <a:srgbClr val="0070C0"/>
              </a:solidFill>
              <a:latin typeface="Segoe UI" panose="020B0502040204020203" pitchFamily="34" charset="0"/>
            </a:endParaRPr>
          </a:p>
          <a:p>
            <a:endParaRPr lang="it-IT" sz="1000" b="1" dirty="0">
              <a:solidFill>
                <a:srgbClr val="0070C0"/>
              </a:solidFill>
              <a:latin typeface="Segoe UI" panose="020B0502040204020203" pitchFamily="34" charset="0"/>
            </a:endParaRPr>
          </a:p>
          <a:p>
            <a:r>
              <a:rPr lang="it-IT" sz="1000" b="1" u="sng" dirty="0">
                <a:solidFill>
                  <a:srgbClr val="0070C0"/>
                </a:solidFill>
                <a:latin typeface="Segoe UI" panose="020B0502040204020203" pitchFamily="34" charset="0"/>
                <a:hlinkClick r:id="rId4">
                  <a:extLst>
                    <a:ext uri="{A12FA001-AC4F-418D-AE19-62706E023703}">
                      <ahyp:hlinkClr xmlns:ahyp="http://schemas.microsoft.com/office/drawing/2018/hyperlinkcolor" val="tx"/>
                    </a:ext>
                  </a:extLst>
                </a:hlinkClick>
              </a:rPr>
              <a:t>   Threat &amp; Vulnerability Management</a:t>
            </a:r>
            <a:endParaRPr lang="it-IT" sz="1000" b="1" dirty="0">
              <a:solidFill>
                <a:srgbClr val="0070C0"/>
              </a:solidFill>
              <a:latin typeface="Segoe UI" panose="020B0502040204020203" pitchFamily="34" charset="0"/>
            </a:endParaRPr>
          </a:p>
          <a:p>
            <a:endParaRPr lang="it-IT" sz="1000" b="1" dirty="0">
              <a:solidFill>
                <a:srgbClr val="0070C0"/>
              </a:solidFill>
              <a:latin typeface="Segoe UI" panose="020B0502040204020203" pitchFamily="34" charset="0"/>
            </a:endParaRPr>
          </a:p>
          <a:p>
            <a:r>
              <a:rPr lang="it-IT" sz="1000" b="1" u="sng" dirty="0">
                <a:solidFill>
                  <a:srgbClr val="0070C0"/>
                </a:solidFill>
                <a:latin typeface="Segoe UI" panose="020B0502040204020203" pitchFamily="34" charset="0"/>
                <a:hlinkClick r:id="rId5">
                  <a:extLst>
                    <a:ext uri="{A12FA001-AC4F-418D-AE19-62706E023703}">
                      <ahyp:hlinkClr xmlns:ahyp="http://schemas.microsoft.com/office/drawing/2018/hyperlinkcolor" val="tx"/>
                    </a:ext>
                  </a:extLst>
                </a:hlinkClick>
              </a:rPr>
              <a:t>   Endpoint detection and response</a:t>
            </a:r>
            <a:endParaRPr lang="it-IT" sz="1000" b="1" u="sng" dirty="0">
              <a:solidFill>
                <a:srgbClr val="0070C0"/>
              </a:solidFill>
              <a:latin typeface="Segoe UI" panose="020B0502040204020203" pitchFamily="34" charset="0"/>
            </a:endParaRPr>
          </a:p>
          <a:p>
            <a:endParaRPr lang="it-IT" sz="1000" b="1" u="sng" dirty="0">
              <a:solidFill>
                <a:srgbClr val="0070C0"/>
              </a:solidFill>
              <a:latin typeface="Segoe UI" panose="020B0502040204020203" pitchFamily="34" charset="0"/>
            </a:endParaRPr>
          </a:p>
          <a:p>
            <a:r>
              <a:rPr lang="it-IT" sz="1000" b="1" u="sng" dirty="0">
                <a:solidFill>
                  <a:srgbClr val="0070C0"/>
                </a:solidFill>
                <a:latin typeface="Segoe UI" panose="020B0502040204020203" pitchFamily="34" charset="0"/>
                <a:hlinkClick r:id="rId6">
                  <a:extLst>
                    <a:ext uri="{A12FA001-AC4F-418D-AE19-62706E023703}">
                      <ahyp:hlinkClr xmlns:ahyp="http://schemas.microsoft.com/office/drawing/2018/hyperlinkcolor" val="tx"/>
                    </a:ext>
                  </a:extLst>
                </a:hlinkClick>
              </a:rPr>
              <a:t>   Automated investigation and remediation</a:t>
            </a:r>
            <a:endParaRPr lang="it-IT" sz="1000" b="1" u="sng" dirty="0">
              <a:solidFill>
                <a:srgbClr val="0070C0"/>
              </a:solidFill>
              <a:latin typeface="Segoe UI" panose="020B0502040204020203" pitchFamily="34" charset="0"/>
            </a:endParaRPr>
          </a:p>
          <a:p>
            <a:endParaRPr lang="it-IT" sz="1000" b="1" u="sng" dirty="0">
              <a:solidFill>
                <a:srgbClr val="0070C0"/>
              </a:solidFill>
              <a:latin typeface="Segoe UI" panose="020B0502040204020203" pitchFamily="34" charset="0"/>
            </a:endParaRPr>
          </a:p>
          <a:p>
            <a:r>
              <a:rPr lang="it-IT" sz="1000" b="1" u="sng" dirty="0">
                <a:solidFill>
                  <a:srgbClr val="0070C0"/>
                </a:solidFill>
                <a:latin typeface="Segoe UI" panose="020B0502040204020203" pitchFamily="34" charset="0"/>
                <a:hlinkClick r:id="rId7">
                  <a:extLst>
                    <a:ext uri="{A12FA001-AC4F-418D-AE19-62706E023703}">
                      <ahyp:hlinkClr xmlns:ahyp="http://schemas.microsoft.com/office/drawing/2018/hyperlinkcolor" val="tx"/>
                    </a:ext>
                  </a:extLst>
                </a:hlinkClick>
              </a:rPr>
              <a:t>   Secure Score for Devices</a:t>
            </a:r>
            <a:endParaRPr lang="it-IT" sz="1000" b="1" u="sng" dirty="0">
              <a:solidFill>
                <a:srgbClr val="0070C0"/>
              </a:solidFill>
              <a:latin typeface="Segoe UI" panose="020B0502040204020203" pitchFamily="34" charset="0"/>
            </a:endParaRPr>
          </a:p>
          <a:p>
            <a:endParaRPr lang="it-IT" sz="1000" b="1" u="sng" dirty="0">
              <a:solidFill>
                <a:srgbClr val="0070C0"/>
              </a:solidFill>
              <a:latin typeface="Segoe UI" panose="020B0502040204020203" pitchFamily="34" charset="0"/>
            </a:endParaRPr>
          </a:p>
          <a:p>
            <a:r>
              <a:rPr lang="it-IT" sz="1000" b="1" u="sng" dirty="0">
                <a:solidFill>
                  <a:srgbClr val="0070C0"/>
                </a:solidFill>
                <a:latin typeface="Segoe UI" panose="020B0502040204020203" pitchFamily="34" charset="0"/>
                <a:hlinkClick r:id="rId8">
                  <a:extLst>
                    <a:ext uri="{A12FA001-AC4F-418D-AE19-62706E023703}">
                      <ahyp:hlinkClr xmlns:ahyp="http://schemas.microsoft.com/office/drawing/2018/hyperlinkcolor" val="tx"/>
                    </a:ext>
                  </a:extLst>
                </a:hlinkClick>
              </a:rPr>
              <a:t>   Microsoft Threat Experts</a:t>
            </a:r>
            <a:endParaRPr lang="it-IT" sz="1000" b="1" u="sng" dirty="0">
              <a:solidFill>
                <a:srgbClr val="0070C0"/>
              </a:solidFill>
              <a:latin typeface="Segoe UI" panose="020B0502040204020203" pitchFamily="34" charset="0"/>
            </a:endParaRPr>
          </a:p>
        </p:txBody>
      </p:sp>
      <p:sp>
        <p:nvSpPr>
          <p:cNvPr id="9" name="TextBox 8">
            <a:extLst>
              <a:ext uri="{FF2B5EF4-FFF2-40B4-BE49-F238E27FC236}">
                <a16:creationId xmlns:a16="http://schemas.microsoft.com/office/drawing/2014/main" id="{76BC6A4D-2FE5-499E-A28B-AE1766D59FAF}"/>
              </a:ext>
            </a:extLst>
          </p:cNvPr>
          <p:cNvSpPr txBox="1"/>
          <p:nvPr/>
        </p:nvSpPr>
        <p:spPr>
          <a:xfrm>
            <a:off x="6042519" y="3108955"/>
            <a:ext cx="2775454" cy="1372683"/>
          </a:xfrm>
          <a:prstGeom prst="rect">
            <a:avLst/>
          </a:prstGeom>
          <a:ln w="28575">
            <a:solidFill>
              <a:srgbClr val="92D05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en-US" sz="1000" b="1" dirty="0">
                <a:solidFill>
                  <a:srgbClr val="0070C0"/>
                </a:solidFill>
                <a:latin typeface="Segoe UI" panose="020B0502040204020203" pitchFamily="34" charset="0"/>
                <a:hlinkClick r:id="rId9">
                  <a:extLst>
                    <a:ext uri="{A12FA001-AC4F-418D-AE19-62706E023703}">
                      <ahyp:hlinkClr xmlns:ahyp="http://schemas.microsoft.com/office/drawing/2018/hyperlinkcolor" val="tx"/>
                    </a:ext>
                  </a:extLst>
                </a:hlinkClick>
              </a:rPr>
              <a:t>Microsoft Defender for Identity</a:t>
            </a:r>
            <a:endParaRPr lang="en-US" sz="1000" b="1" dirty="0">
              <a:solidFill>
                <a:srgbClr val="0070C0"/>
              </a:solidFill>
              <a:latin typeface="Segoe UI" panose="020B0502040204020203" pitchFamily="34" charset="0"/>
            </a:endParaRPr>
          </a:p>
          <a:p>
            <a:endParaRPr lang="en-US" sz="1000" b="1" dirty="0">
              <a:solidFill>
                <a:srgbClr val="0070C0"/>
              </a:solidFill>
              <a:latin typeface="Segoe UI" panose="020B0502040204020203" pitchFamily="34" charset="0"/>
            </a:endParaRPr>
          </a:p>
          <a:p>
            <a:r>
              <a:rPr lang="it-IT" sz="1000" b="1" dirty="0">
                <a:solidFill>
                  <a:srgbClr val="0070C0"/>
                </a:solidFill>
                <a:latin typeface="Segoe UI" panose="020B0502040204020203" pitchFamily="34" charset="0"/>
                <a:hlinkClick r:id="rId10">
                  <a:extLst>
                    <a:ext uri="{A12FA001-AC4F-418D-AE19-62706E023703}">
                      <ahyp:hlinkClr xmlns:ahyp="http://schemas.microsoft.com/office/drawing/2018/hyperlinkcolor" val="tx"/>
                    </a:ext>
                  </a:extLst>
                </a:hlinkClick>
              </a:rPr>
              <a:t>Microsoft Cloud App Security (MCAS)</a:t>
            </a:r>
            <a:endParaRPr lang="it-IT" sz="1000" b="1" dirty="0">
              <a:solidFill>
                <a:srgbClr val="0070C0"/>
              </a:solidFill>
              <a:latin typeface="Segoe UI" panose="020B0502040204020203" pitchFamily="34" charset="0"/>
            </a:endParaRPr>
          </a:p>
          <a:p>
            <a:endParaRPr lang="it-IT" sz="1000" b="1" dirty="0">
              <a:solidFill>
                <a:srgbClr val="0070C0"/>
              </a:solidFill>
              <a:latin typeface="Segoe UI" panose="020B0502040204020203" pitchFamily="34" charset="0"/>
            </a:endParaRPr>
          </a:p>
          <a:p>
            <a:r>
              <a:rPr lang="en-US" sz="1000" b="1" dirty="0">
                <a:solidFill>
                  <a:srgbClr val="0070C0"/>
                </a:solidFill>
                <a:latin typeface="Segoe UI" panose="020B0502040204020203" pitchFamily="34" charset="0"/>
                <a:hlinkClick r:id="rId11">
                  <a:extLst>
                    <a:ext uri="{A12FA001-AC4F-418D-AE19-62706E023703}">
                      <ahyp:hlinkClr xmlns:ahyp="http://schemas.microsoft.com/office/drawing/2018/hyperlinkcolor" val="tx"/>
                    </a:ext>
                  </a:extLst>
                </a:hlinkClick>
              </a:rPr>
              <a:t>Azure AD Identity Protection </a:t>
            </a:r>
            <a:r>
              <a:rPr lang="en-US" sz="1000" b="1" dirty="0">
                <a:solidFill>
                  <a:srgbClr val="0070C0"/>
                </a:solidFill>
                <a:latin typeface="Segoe UI" panose="020B0502040204020203" pitchFamily="34" charset="0"/>
              </a:rPr>
              <a:t>(in Azure AD Premium Plan 2)</a:t>
            </a:r>
            <a:endParaRPr lang="it-IT" sz="1000" b="1" dirty="0">
              <a:solidFill>
                <a:srgbClr val="0070C0"/>
              </a:solidFill>
              <a:latin typeface="Segoe UI" panose="020B0502040204020203" pitchFamily="34" charset="0"/>
            </a:endParaRPr>
          </a:p>
        </p:txBody>
      </p:sp>
      <p:sp>
        <p:nvSpPr>
          <p:cNvPr id="10" name="TextBox 9">
            <a:extLst>
              <a:ext uri="{FF2B5EF4-FFF2-40B4-BE49-F238E27FC236}">
                <a16:creationId xmlns:a16="http://schemas.microsoft.com/office/drawing/2014/main" id="{EBA2D013-B9E1-4E6C-AE93-64DF347AFCEF}"/>
              </a:ext>
            </a:extLst>
          </p:cNvPr>
          <p:cNvSpPr txBox="1"/>
          <p:nvPr/>
        </p:nvSpPr>
        <p:spPr>
          <a:xfrm>
            <a:off x="8894615" y="3120032"/>
            <a:ext cx="2970418" cy="449354"/>
          </a:xfrm>
          <a:prstGeom prst="rect">
            <a:avLst/>
          </a:prstGeom>
          <a:ln w="28575">
            <a:solidFill>
              <a:srgbClr val="FF000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it-IT" sz="1000" b="1" dirty="0">
                <a:solidFill>
                  <a:srgbClr val="0070C0"/>
                </a:solidFill>
                <a:latin typeface="Segoe UI" panose="020B0502040204020203" pitchFamily="34" charset="0"/>
                <a:hlinkClick r:id="rId12">
                  <a:extLst>
                    <a:ext uri="{A12FA001-AC4F-418D-AE19-62706E023703}">
                      <ahyp:hlinkClr xmlns:ahyp="http://schemas.microsoft.com/office/drawing/2018/hyperlinkcolor" val="tx"/>
                    </a:ext>
                  </a:extLst>
                </a:hlinkClick>
              </a:rPr>
              <a:t>Safe Documents in Microsoft 365 E5</a:t>
            </a:r>
            <a:endParaRPr lang="it-IT" sz="1000" b="1" dirty="0">
              <a:solidFill>
                <a:srgbClr val="0070C0"/>
              </a:solidFill>
              <a:latin typeface="Segoe UI" panose="020B0502040204020203" pitchFamily="34" charset="0"/>
            </a:endParaRPr>
          </a:p>
        </p:txBody>
      </p:sp>
      <p:sp>
        <p:nvSpPr>
          <p:cNvPr id="11" name="TextBox 10">
            <a:extLst>
              <a:ext uri="{FF2B5EF4-FFF2-40B4-BE49-F238E27FC236}">
                <a16:creationId xmlns:a16="http://schemas.microsoft.com/office/drawing/2014/main" id="{79E82B0A-8AD0-48E3-85E3-A8155AD552CC}"/>
              </a:ext>
            </a:extLst>
          </p:cNvPr>
          <p:cNvSpPr txBox="1"/>
          <p:nvPr/>
        </p:nvSpPr>
        <p:spPr>
          <a:xfrm>
            <a:off x="557603" y="3426589"/>
            <a:ext cx="2089308" cy="911019"/>
          </a:xfrm>
          <a:prstGeom prst="rect">
            <a:avLst/>
          </a:prstGeom>
          <a:ln w="28575">
            <a:solidFill>
              <a:srgbClr val="7030A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en-US" sz="1000" b="1">
                <a:solidFill>
                  <a:srgbClr val="0070C0"/>
                </a:solidFill>
                <a:latin typeface="Segoe UI" panose="020B0502040204020203" pitchFamily="34" charset="0"/>
                <a:hlinkClick r:id="rId13">
                  <a:extLst>
                    <a:ext uri="{A12FA001-AC4F-418D-AE19-62706E023703}">
                      <ahyp:hlinkClr xmlns:ahyp="http://schemas.microsoft.com/office/drawing/2018/hyperlinkcolor" val="tx"/>
                    </a:ext>
                  </a:extLst>
                </a:hlinkClick>
              </a:rPr>
              <a:t>Azure Sentinel (cloud-based SIEM &amp; SOAR) </a:t>
            </a:r>
            <a:br>
              <a:rPr lang="en-US" sz="1000" b="1">
                <a:solidFill>
                  <a:srgbClr val="0070C0"/>
                </a:solidFill>
                <a:latin typeface="Segoe UI" panose="020B0502040204020203" pitchFamily="34" charset="0"/>
                <a:hlinkClick r:id="rId13">
                  <a:extLst>
                    <a:ext uri="{A12FA001-AC4F-418D-AE19-62706E023703}">
                      <ahyp:hlinkClr xmlns:ahyp="http://schemas.microsoft.com/office/drawing/2018/hyperlinkcolor" val="tx"/>
                    </a:ext>
                  </a:extLst>
                </a:hlinkClick>
              </a:rPr>
            </a:br>
            <a:r>
              <a:rPr lang="en-US" sz="1000" b="1">
                <a:solidFill>
                  <a:srgbClr val="0070C0"/>
                </a:solidFill>
                <a:latin typeface="Segoe UI" panose="020B0502040204020203" pitchFamily="34" charset="0"/>
                <a:hlinkClick r:id="rId13">
                  <a:extLst>
                    <a:ext uri="{A12FA001-AC4F-418D-AE19-62706E023703}">
                      <ahyp:hlinkClr xmlns:ahyp="http://schemas.microsoft.com/office/drawing/2018/hyperlinkcolor" val="tx"/>
                    </a:ext>
                  </a:extLst>
                </a:hlinkClick>
              </a:rPr>
              <a:t>(* not included in Microsoft 365 licensing)</a:t>
            </a:r>
            <a:endParaRPr lang="it-IT" sz="1000" b="1">
              <a:solidFill>
                <a:srgbClr val="0070C0"/>
              </a:solidFill>
              <a:latin typeface="Segoe UI" panose="020B0502040204020203" pitchFamily="34" charset="0"/>
            </a:endParaRPr>
          </a:p>
        </p:txBody>
      </p:sp>
      <mc:AlternateContent xmlns:mc="http://schemas.openxmlformats.org/markup-compatibility/2006" xmlns:pslz="http://schemas.microsoft.com/office/powerpoint/2016/slidezoom">
        <mc:Choice Requires="pslz">
          <p:graphicFrame>
            <p:nvGraphicFramePr>
              <p:cNvPr id="12" name="Slide Zoom 11">
                <a:extLst>
                  <a:ext uri="{FF2B5EF4-FFF2-40B4-BE49-F238E27FC236}">
                    <a16:creationId xmlns:a16="http://schemas.microsoft.com/office/drawing/2014/main" id="{C569D7E9-8503-4248-87FF-77BA01371653}"/>
                  </a:ext>
                </a:extLst>
              </p:cNvPr>
              <p:cNvGraphicFramePr>
                <a:graphicFrameLocks noChangeAspect="1"/>
              </p:cNvGraphicFramePr>
              <p:nvPr>
                <p:extLst>
                  <p:ext uri="{D42A27DB-BD31-4B8C-83A1-F6EECF244321}">
                    <p14:modId xmlns:p14="http://schemas.microsoft.com/office/powerpoint/2010/main" val="2747895909"/>
                  </p:ext>
                </p:extLst>
              </p:nvPr>
            </p:nvGraphicFramePr>
            <p:xfrm>
              <a:off x="11391208" y="99753"/>
              <a:ext cx="703809" cy="395893"/>
            </p:xfrm>
            <a:graphic>
              <a:graphicData uri="http://schemas.microsoft.com/office/powerpoint/2016/slidezoom">
                <pslz:sldZm>
                  <pslz:sldZmObj sldId="4319" cId="2532368356">
                    <pslz:zmPr id="{961B0D52-0D79-4A66-A0A7-A40F69B69C98}" returnToParent="0" transitionDur="1000">
                      <p166:blipFill xmlns:p166="http://schemas.microsoft.com/office/powerpoint/2016/6/main">
                        <a:blip r:embed="rId14"/>
                        <a:stretch>
                          <a:fillRect/>
                        </a:stretch>
                      </p166:blipFill>
                      <p166:spPr xmlns:p166="http://schemas.microsoft.com/office/powerpoint/2016/6/main">
                        <a:xfrm>
                          <a:off x="0" y="0"/>
                          <a:ext cx="703809" cy="395893"/>
                        </a:xfrm>
                        <a:prstGeom prst="rect">
                          <a:avLst/>
                        </a:prstGeom>
                        <a:ln w="3175">
                          <a:solidFill>
                            <a:prstClr val="ltGray"/>
                          </a:solidFill>
                        </a:ln>
                      </p166:spPr>
                    </pslz:zmPr>
                  </pslz:sldZmObj>
                </pslz:sldZm>
              </a:graphicData>
            </a:graphic>
          </p:graphicFrame>
        </mc:Choice>
        <mc:Fallback xmlns="">
          <p:pic>
            <p:nvPicPr>
              <p:cNvPr id="12" name="Slide Zoom 11">
                <a:hlinkClick r:id="rId15" action="ppaction://hlinksldjump"/>
                <a:extLst>
                  <a:ext uri="{FF2B5EF4-FFF2-40B4-BE49-F238E27FC236}">
                    <a16:creationId xmlns:a16="http://schemas.microsoft.com/office/drawing/2014/main" id="{C569D7E9-8503-4248-87FF-77BA01371653}"/>
                  </a:ext>
                </a:extLst>
              </p:cNvPr>
              <p:cNvPicPr>
                <a:picLocks noGrp="1" noRot="1" noChangeAspect="1" noMove="1" noResize="1" noEditPoints="1" noAdjustHandles="1" noChangeArrowheads="1" noChangeShapeType="1"/>
              </p:cNvPicPr>
              <p:nvPr/>
            </p:nvPicPr>
            <p:blipFill>
              <a:blip r:embed="rId16"/>
              <a:stretch>
                <a:fillRect/>
              </a:stretch>
            </p:blipFill>
            <p:spPr>
              <a:xfrm>
                <a:off x="11391208" y="99753"/>
                <a:ext cx="703809" cy="395893"/>
              </a:xfrm>
              <a:prstGeom prst="rect">
                <a:avLst/>
              </a:prstGeom>
              <a:ln w="3175">
                <a:solidFill>
                  <a:prstClr val="ltGray"/>
                </a:solidFill>
              </a:ln>
            </p:spPr>
          </p:pic>
        </mc:Fallback>
      </mc:AlternateContent>
      <p:pic>
        <p:nvPicPr>
          <p:cNvPr id="14" name="Picture 13">
            <a:extLst>
              <a:ext uri="{FF2B5EF4-FFF2-40B4-BE49-F238E27FC236}">
                <a16:creationId xmlns:a16="http://schemas.microsoft.com/office/drawing/2014/main" id="{B3EC1D3D-7337-4F56-8AF8-A1158DE4B24A}"/>
              </a:ext>
            </a:extLst>
          </p:cNvPr>
          <p:cNvPicPr>
            <a:picLocks noChangeAspect="1"/>
          </p:cNvPicPr>
          <p:nvPr/>
        </p:nvPicPr>
        <p:blipFill>
          <a:blip r:embed="rId17"/>
          <a:stretch>
            <a:fillRect/>
          </a:stretch>
        </p:blipFill>
        <p:spPr>
          <a:xfrm>
            <a:off x="2466108" y="1253275"/>
            <a:ext cx="9482051" cy="1239887"/>
          </a:xfrm>
          <a:prstGeom prst="rect">
            <a:avLst/>
          </a:prstGeom>
        </p:spPr>
      </p:pic>
      <p:pic>
        <p:nvPicPr>
          <p:cNvPr id="16" name="Picture 15">
            <a:extLst>
              <a:ext uri="{FF2B5EF4-FFF2-40B4-BE49-F238E27FC236}">
                <a16:creationId xmlns:a16="http://schemas.microsoft.com/office/drawing/2014/main" id="{0EEB7E04-AF92-4776-A21D-9084CC486382}"/>
              </a:ext>
            </a:extLst>
          </p:cNvPr>
          <p:cNvPicPr>
            <a:picLocks noChangeAspect="1"/>
          </p:cNvPicPr>
          <p:nvPr/>
        </p:nvPicPr>
        <p:blipFill>
          <a:blip r:embed="rId18"/>
          <a:stretch>
            <a:fillRect/>
          </a:stretch>
        </p:blipFill>
        <p:spPr>
          <a:xfrm>
            <a:off x="559703" y="1280983"/>
            <a:ext cx="1945178" cy="2063787"/>
          </a:xfrm>
          <a:prstGeom prst="rect">
            <a:avLst/>
          </a:prstGeom>
        </p:spPr>
      </p:pic>
      <p:sp>
        <p:nvSpPr>
          <p:cNvPr id="4" name="TextBox 3">
            <a:extLst>
              <a:ext uri="{FF2B5EF4-FFF2-40B4-BE49-F238E27FC236}">
                <a16:creationId xmlns:a16="http://schemas.microsoft.com/office/drawing/2014/main" id="{5786EF00-2CE4-4F61-98D1-9ECEB20545BD}"/>
              </a:ext>
            </a:extLst>
          </p:cNvPr>
          <p:cNvSpPr txBox="1"/>
          <p:nvPr/>
        </p:nvSpPr>
        <p:spPr>
          <a:xfrm>
            <a:off x="8894615" y="3673609"/>
            <a:ext cx="2970418" cy="603242"/>
          </a:xfrm>
          <a:prstGeom prst="rect">
            <a:avLst/>
          </a:prstGeom>
          <a:ln w="28575">
            <a:solidFill>
              <a:srgbClr val="FF000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r>
              <a:rPr lang="nn-NO" sz="1000" b="1" dirty="0">
                <a:solidFill>
                  <a:srgbClr val="0070C0"/>
                </a:solidFill>
                <a:latin typeface="Segoe UI" panose="020B0502040204020203" pitchFamily="34" charset="0"/>
                <a:hlinkClick r:id="rId13">
                  <a:extLst>
                    <a:ext uri="{A12FA001-AC4F-418D-AE19-62706E023703}">
                      <ahyp:hlinkClr xmlns:ahyp="http://schemas.microsoft.com/office/drawing/2018/hyperlinkcolor" val="tx"/>
                    </a:ext>
                  </a:extLst>
                </a:hlinkClick>
              </a:rPr>
              <a:t>Microsoft Defender for Office 365 (P1 &amp; P2)</a:t>
            </a:r>
            <a:endParaRPr lang="it-IT" sz="1000" b="1" dirty="0">
              <a:solidFill>
                <a:srgbClr val="0070C0"/>
              </a:solidFill>
              <a:latin typeface="Segoe UI" panose="020B0502040204020203" pitchFamily="34" charset="0"/>
            </a:endParaRPr>
          </a:p>
        </p:txBody>
      </p:sp>
      <p:sp>
        <p:nvSpPr>
          <p:cNvPr id="5" name="TextBox 4">
            <a:extLst>
              <a:ext uri="{FF2B5EF4-FFF2-40B4-BE49-F238E27FC236}">
                <a16:creationId xmlns:a16="http://schemas.microsoft.com/office/drawing/2014/main" id="{D3707177-8ED7-4C04-BD62-0BC7D2595E90}"/>
              </a:ext>
            </a:extLst>
          </p:cNvPr>
          <p:cNvSpPr txBox="1"/>
          <p:nvPr/>
        </p:nvSpPr>
        <p:spPr>
          <a:xfrm>
            <a:off x="3206050" y="2565064"/>
            <a:ext cx="8705435" cy="449354"/>
          </a:xfrm>
          <a:prstGeom prst="rect">
            <a:avLst/>
          </a:prstGeom>
          <a:ln w="28575">
            <a:solidFill>
              <a:srgbClr val="7030A0"/>
            </a:solidFill>
          </a:ln>
        </p:spPr>
        <p:style>
          <a:lnRef idx="2">
            <a:schemeClr val="accent2"/>
          </a:lnRef>
          <a:fillRef idx="1">
            <a:schemeClr val="lt1"/>
          </a:fillRef>
          <a:effectRef idx="0">
            <a:schemeClr val="accent2"/>
          </a:effectRef>
          <a:fontRef idx="minor">
            <a:schemeClr val="dk1"/>
          </a:fontRef>
        </p:style>
        <p:txBody>
          <a:bodyPr wrap="square" lIns="182880" tIns="146304" rIns="182880" bIns="146304" rtlCol="0">
            <a:spAutoFit/>
          </a:bodyPr>
          <a:lstStyle/>
          <a:p>
            <a:pPr algn="ctr"/>
            <a:r>
              <a:rPr lang="it-IT" sz="1000" b="1" dirty="0">
                <a:solidFill>
                  <a:srgbClr val="0070C0"/>
                </a:solidFill>
                <a:latin typeface="Segoe UI" panose="020B0502040204020203" pitchFamily="34" charset="0"/>
                <a:hlinkClick r:id="rId19">
                  <a:extLst>
                    <a:ext uri="{A12FA001-AC4F-418D-AE19-62706E023703}">
                      <ahyp:hlinkClr xmlns:ahyp="http://schemas.microsoft.com/office/drawing/2018/hyperlinkcolor" val="tx"/>
                    </a:ext>
                  </a:extLst>
                </a:hlinkClick>
              </a:rPr>
              <a:t>Microsoft 365 Defender</a:t>
            </a:r>
            <a:endParaRPr lang="it-IT" sz="1000" b="1" dirty="0">
              <a:solidFill>
                <a:srgbClr val="0070C0"/>
              </a:solidFill>
              <a:latin typeface="Segoe UI" panose="020B0502040204020203" pitchFamily="34" charset="0"/>
            </a:endParaRPr>
          </a:p>
        </p:txBody>
      </p:sp>
    </p:spTree>
    <p:extLst>
      <p:ext uri="{BB962C8B-B14F-4D97-AF65-F5344CB8AC3E}">
        <p14:creationId xmlns:p14="http://schemas.microsoft.com/office/powerpoint/2010/main" val="1074422626"/>
      </p:ext>
    </p:extLst>
  </p:cSld>
  <p:clrMapOvr>
    <a:masterClrMapping/>
  </p:clrMapOvr>
  <p:transition>
    <p:fade/>
  </p:transition>
</p:sld>
</file>

<file path=ppt/theme/theme1.xml><?xml version="1.0" encoding="utf-8"?>
<a:theme xmlns:a="http://schemas.openxmlformats.org/drawingml/2006/main" name="10_7-30269_Server &amp; Tools Business_16x9">
  <a:themeElements>
    <a:clrScheme name="Custom 11">
      <a:dk1>
        <a:srgbClr val="505050"/>
      </a:dk1>
      <a:lt1>
        <a:srgbClr val="FFFFFF"/>
      </a:lt1>
      <a:dk2>
        <a:srgbClr val="505050"/>
      </a:dk2>
      <a:lt2>
        <a:srgbClr val="969696"/>
      </a:lt2>
      <a:accent1>
        <a:srgbClr val="002050"/>
      </a:accent1>
      <a:accent2>
        <a:srgbClr val="0072C6"/>
      </a:accent2>
      <a:accent3>
        <a:srgbClr val="442359"/>
      </a:accent3>
      <a:accent4>
        <a:srgbClr val="68217A"/>
      </a:accent4>
      <a:accent5>
        <a:srgbClr val="DC3C00"/>
      </a:accent5>
      <a:accent6>
        <a:srgbClr val="FF8C00"/>
      </a:accent6>
      <a:hlink>
        <a:srgbClr val="FFFFFF"/>
      </a:hlink>
      <a:folHlink>
        <a:srgbClr val="969696"/>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noFill/>
          <a:headEnd type="none" w="med" len="med"/>
          <a:tailEnd type="none" w="med" len="med"/>
        </a:ln>
      </a:spPr>
      <a:bodyPr vert="horz" wrap="square" lIns="0" tIns="46637" rIns="0" bIns="46637" numCol="1" rtlCol="0" anchor="ctr" anchorCtr="0" compatLnSpc="1">
        <a:prstTxWarp prst="textNoShape">
          <a:avLst/>
        </a:prstTxWarp>
      </a:bodyPr>
      <a:lstStyle>
        <a:defPPr algn="ctr" defTabSz="932472" fontAlgn="base">
          <a:spcBef>
            <a:spcPct val="0"/>
          </a:spcBef>
          <a:spcAft>
            <a:spcPct val="0"/>
          </a:spcAft>
          <a:defRPr sz="2000" dirty="0">
            <a:gradFill>
              <a:gsLst>
                <a:gs pos="0">
                  <a:srgbClr val="FFFFFF"/>
                </a:gs>
                <a:gs pos="100000">
                  <a:srgbClr val="FFFFFF"/>
                </a:gs>
              </a:gsLst>
              <a:lin ang="5400000" scaled="0"/>
            </a:gra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lIns="182880" tIns="146304" rIns="182880" bIns="146304" rtlCol="0">
        <a:spAutoFit/>
      </a:bodyPr>
      <a:lstStyle>
        <a:defPPr>
          <a:lnSpc>
            <a:spcPct val="90000"/>
          </a:lnSpc>
          <a:defRPr sz="2400" dirty="0"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People-Centric IT Customer Conversation Deck - Full Deck 2 Oct_v03.pptx" id="{CDD58DAD-3C0C-4EE5-BCF6-8EEC9E02A637}" vid="{142E583D-6DCD-4F9B-876C-242AC5EFF6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3960</TotalTime>
  <Words>1064</Words>
  <Application>Microsoft Office PowerPoint</Application>
  <PresentationFormat>Widescreen</PresentationFormat>
  <Paragraphs>154</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Segoe UI</vt:lpstr>
      <vt:lpstr>Segoe UI Light</vt:lpstr>
      <vt:lpstr>10_7-30269_Server &amp; Tools Business_16x9</vt:lpstr>
      <vt:lpstr>PowerPoint Presentation</vt:lpstr>
      <vt:lpstr>Device Management &amp; Protection</vt:lpstr>
      <vt:lpstr>Identity Protection &amp; Access Management in E3</vt:lpstr>
      <vt:lpstr>Identity Protection, Access Management &amp; Governance in E5</vt:lpstr>
      <vt:lpstr>Information Protection in E3</vt:lpstr>
      <vt:lpstr>Information Protection, Governance &amp; Compliance in E5</vt:lpstr>
      <vt:lpstr>Information Protection, Governance &amp; Compliance in E5</vt:lpstr>
      <vt:lpstr>Threat Detection &amp; Protection in E3</vt:lpstr>
      <vt:lpstr>Threat Detection, Protection &amp; Governance in E5</vt:lpstr>
      <vt:lpstr>Security &amp; Compliance Management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365 Security and Compliance platform_Single Slide v8.1</dc:title>
  <dc:creator>Feliciano Intini</dc:creator>
  <cp:lastModifiedBy>Feliciano Intini</cp:lastModifiedBy>
  <cp:revision>133</cp:revision>
  <dcterms:created xsi:type="dcterms:W3CDTF">2018-11-06T16:04:46Z</dcterms:created>
  <dcterms:modified xsi:type="dcterms:W3CDTF">2020-12-16T18:16:57Z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7867195-f2b8-4ac2-b0b6-6bb73cb33afc_Enabled">
    <vt:lpwstr>True</vt:lpwstr>
  </property>
  <property fmtid="{D5CDD505-2E9C-101B-9397-08002B2CF9AE}" pid="3" name="MSIP_Label_87867195-f2b8-4ac2-b0b6-6bb73cb33afc_SiteId">
    <vt:lpwstr>72f988bf-86f1-41af-91ab-2d7cd011db47</vt:lpwstr>
  </property>
  <property fmtid="{D5CDD505-2E9C-101B-9397-08002B2CF9AE}" pid="4" name="MSIP_Label_87867195-f2b8-4ac2-b0b6-6bb73cb33afc_SetDate">
    <vt:lpwstr>2019-02-21T18:00:23.1874220Z</vt:lpwstr>
  </property>
  <property fmtid="{D5CDD505-2E9C-101B-9397-08002B2CF9AE}" pid="5" name="MSIP_Label_87867195-f2b8-4ac2-b0b6-6bb73cb33afc_Name">
    <vt:lpwstr>Public</vt:lpwstr>
  </property>
  <property fmtid="{D5CDD505-2E9C-101B-9397-08002B2CF9AE}" pid="6" name="MSIP_Label_87867195-f2b8-4ac2-b0b6-6bb73cb33afc_ActionId">
    <vt:lpwstr>61d708f3-6a9d-4c8a-b4c0-f21d503e5847</vt:lpwstr>
  </property>
  <property fmtid="{D5CDD505-2E9C-101B-9397-08002B2CF9AE}" pid="7" name="MSIP_Label_87867195-f2b8-4ac2-b0b6-6bb73cb33afc_Extended_MSFT_Method">
    <vt:lpwstr>Manual</vt:lpwstr>
  </property>
  <property fmtid="{D5CDD505-2E9C-101B-9397-08002B2CF9AE}" pid="8" name="Sensitivity">
    <vt:lpwstr>Public</vt:lpwstr>
  </property>
</Properties>
</file>